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302" r:id="rId3"/>
    <p:sldId id="273" r:id="rId4"/>
    <p:sldId id="271" r:id="rId5"/>
    <p:sldId id="274" r:id="rId6"/>
    <p:sldId id="272" r:id="rId7"/>
    <p:sldId id="277" r:id="rId8"/>
    <p:sldId id="278" r:id="rId9"/>
    <p:sldId id="280" r:id="rId10"/>
    <p:sldId id="279" r:id="rId11"/>
    <p:sldId id="281" r:id="rId12"/>
    <p:sldId id="282" r:id="rId13"/>
    <p:sldId id="283" r:id="rId14"/>
    <p:sldId id="285" r:id="rId15"/>
    <p:sldId id="286" r:id="rId16"/>
    <p:sldId id="287" r:id="rId17"/>
    <p:sldId id="288" r:id="rId18"/>
    <p:sldId id="289" r:id="rId19"/>
    <p:sldId id="291" r:id="rId20"/>
    <p:sldId id="293" r:id="rId21"/>
    <p:sldId id="297" r:id="rId22"/>
    <p:sldId id="284" r:id="rId23"/>
    <p:sldId id="300" r:id="rId24"/>
    <p:sldId id="290" r:id="rId25"/>
    <p:sldId id="298" r:id="rId26"/>
    <p:sldId id="299" r:id="rId27"/>
    <p:sldId id="301" r:id="rId28"/>
    <p:sldId id="269" r:id="rId29"/>
  </p:sldIdLst>
  <p:sldSz cx="12198350" cy="6858000"/>
  <p:notesSz cx="9872663" cy="6742113"/>
  <p:custDataLst>
    <p:tags r:id="rId32"/>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124" userDrawn="1">
          <p15:clr>
            <a:srgbClr val="A4A3A4"/>
          </p15:clr>
        </p15:guide>
        <p15:guide id="2" pos="311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E37247-12BD-425F-BCB6-987E51E18987}" v="57" dt="2023-04-12T01:25:24.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7" autoAdjust="0"/>
    <p:restoredTop sz="88023" autoAdjust="0"/>
  </p:normalViewPr>
  <p:slideViewPr>
    <p:cSldViewPr>
      <p:cViewPr varScale="1">
        <p:scale>
          <a:sx n="97" d="100"/>
          <a:sy n="97" d="100"/>
        </p:scale>
        <p:origin x="1350" y="90"/>
      </p:cViewPr>
      <p:guideLst>
        <p:guide orient="horz" pos="2160"/>
        <p:guide pos="3842"/>
      </p:guideLst>
    </p:cSldViewPr>
  </p:slideViewPr>
  <p:notesTextViewPr>
    <p:cViewPr>
      <p:scale>
        <a:sx n="100" d="100"/>
        <a:sy n="100" d="100"/>
      </p:scale>
      <p:origin x="0" y="0"/>
    </p:cViewPr>
  </p:notesTextViewPr>
  <p:notesViewPr>
    <p:cSldViewPr>
      <p:cViewPr varScale="1">
        <p:scale>
          <a:sx n="83" d="100"/>
          <a:sy n="83" d="100"/>
        </p:scale>
        <p:origin x="1978" y="43"/>
      </p:cViewPr>
      <p:guideLst>
        <p:guide orient="horz" pos="2124"/>
        <p:guide pos="311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eung" userId="28ff86db-e5cf-456c-befc-84742d871181" providerId="ADAL" clId="{DE28C826-938A-4D82-B2A4-4E04E2A4C6F2}"/>
    <pc:docChg chg="undo custSel addSld delSld modSld sldOrd">
      <pc:chgData name="Justin Yeung" userId="28ff86db-e5cf-456c-befc-84742d871181" providerId="ADAL" clId="{DE28C826-938A-4D82-B2A4-4E04E2A4C6F2}" dt="2023-03-13T13:52:20.545" v="16505" actId="20577"/>
      <pc:docMkLst>
        <pc:docMk/>
      </pc:docMkLst>
      <pc:sldChg chg="modSp mod">
        <pc:chgData name="Justin Yeung" userId="28ff86db-e5cf-456c-befc-84742d871181" providerId="ADAL" clId="{DE28C826-938A-4D82-B2A4-4E04E2A4C6F2}" dt="2023-03-13T13:45:04.236" v="16115" actId="20577"/>
        <pc:sldMkLst>
          <pc:docMk/>
          <pc:sldMk cId="2977814846" sldId="256"/>
        </pc:sldMkLst>
        <pc:spChg chg="mod">
          <ac:chgData name="Justin Yeung" userId="28ff86db-e5cf-456c-befc-84742d871181" providerId="ADAL" clId="{DE28C826-938A-4D82-B2A4-4E04E2A4C6F2}" dt="2023-03-13T13:45:04.236" v="16115" actId="20577"/>
          <ac:spMkLst>
            <pc:docMk/>
            <pc:sldMk cId="2977814846" sldId="256"/>
            <ac:spMk id="4" creationId="{00000000-0000-0000-0000-000000000000}"/>
          </ac:spMkLst>
        </pc:spChg>
        <pc:spChg chg="mod">
          <ac:chgData name="Justin Yeung" userId="28ff86db-e5cf-456c-befc-84742d871181" providerId="ADAL" clId="{DE28C826-938A-4D82-B2A4-4E04E2A4C6F2}" dt="2023-02-07T14:18:20.609" v="40" actId="20577"/>
          <ac:spMkLst>
            <pc:docMk/>
            <pc:sldMk cId="2977814846" sldId="256"/>
            <ac:spMk id="5" creationId="{00000000-0000-0000-0000-000000000000}"/>
          </ac:spMkLst>
        </pc:spChg>
      </pc:sldChg>
      <pc:sldChg chg="del">
        <pc:chgData name="Justin Yeung" userId="28ff86db-e5cf-456c-befc-84742d871181" providerId="ADAL" clId="{DE28C826-938A-4D82-B2A4-4E04E2A4C6F2}" dt="2023-02-07T14:16:08.904" v="0" actId="47"/>
        <pc:sldMkLst>
          <pc:docMk/>
          <pc:sldMk cId="1662105023" sldId="257"/>
        </pc:sldMkLst>
      </pc:sldChg>
      <pc:sldChg chg="del">
        <pc:chgData name="Justin Yeung" userId="28ff86db-e5cf-456c-befc-84742d871181" providerId="ADAL" clId="{DE28C826-938A-4D82-B2A4-4E04E2A4C6F2}" dt="2023-02-07T14:16:08.904" v="0" actId="47"/>
        <pc:sldMkLst>
          <pc:docMk/>
          <pc:sldMk cId="246121372" sldId="258"/>
        </pc:sldMkLst>
      </pc:sldChg>
      <pc:sldChg chg="del">
        <pc:chgData name="Justin Yeung" userId="28ff86db-e5cf-456c-befc-84742d871181" providerId="ADAL" clId="{DE28C826-938A-4D82-B2A4-4E04E2A4C6F2}" dt="2023-02-07T14:18:07.148" v="1" actId="47"/>
        <pc:sldMkLst>
          <pc:docMk/>
          <pc:sldMk cId="1663634258" sldId="264"/>
        </pc:sldMkLst>
      </pc:sldChg>
      <pc:sldChg chg="del">
        <pc:chgData name="Justin Yeung" userId="28ff86db-e5cf-456c-befc-84742d871181" providerId="ADAL" clId="{DE28C826-938A-4D82-B2A4-4E04E2A4C6F2}" dt="2023-02-07T14:18:07.148" v="1" actId="47"/>
        <pc:sldMkLst>
          <pc:docMk/>
          <pc:sldMk cId="2284280595" sldId="268"/>
        </pc:sldMkLst>
      </pc:sldChg>
      <pc:sldChg chg="add del">
        <pc:chgData name="Justin Yeung" userId="28ff86db-e5cf-456c-befc-84742d871181" providerId="ADAL" clId="{DE28C826-938A-4D82-B2A4-4E04E2A4C6F2}" dt="2023-02-07T14:25:14.919" v="181"/>
        <pc:sldMkLst>
          <pc:docMk/>
          <pc:sldMk cId="2271904301" sldId="270"/>
        </pc:sldMkLst>
      </pc:sldChg>
      <pc:sldChg chg="del">
        <pc:chgData name="Justin Yeung" userId="28ff86db-e5cf-456c-befc-84742d871181" providerId="ADAL" clId="{DE28C826-938A-4D82-B2A4-4E04E2A4C6F2}" dt="2023-02-07T14:16:08.904" v="0" actId="47"/>
        <pc:sldMkLst>
          <pc:docMk/>
          <pc:sldMk cId="2882747166" sldId="270"/>
        </pc:sldMkLst>
      </pc:sldChg>
      <pc:sldChg chg="new del">
        <pc:chgData name="Justin Yeung" userId="28ff86db-e5cf-456c-befc-84742d871181" providerId="ADAL" clId="{DE28C826-938A-4D82-B2A4-4E04E2A4C6F2}" dt="2023-02-07T14:56:04.440" v="1542" actId="47"/>
        <pc:sldMkLst>
          <pc:docMk/>
          <pc:sldMk cId="3662046177" sldId="270"/>
        </pc:sldMkLst>
      </pc:sldChg>
      <pc:sldChg chg="addSp delSp modSp new mod ord modClrScheme chgLayout">
        <pc:chgData name="Justin Yeung" userId="28ff86db-e5cf-456c-befc-84742d871181" providerId="ADAL" clId="{DE28C826-938A-4D82-B2A4-4E04E2A4C6F2}" dt="2023-02-07T15:51:07.973" v="3904" actId="20577"/>
        <pc:sldMkLst>
          <pc:docMk/>
          <pc:sldMk cId="2185078143" sldId="271"/>
        </pc:sldMkLst>
        <pc:spChg chg="mod">
          <ac:chgData name="Justin Yeung" userId="28ff86db-e5cf-456c-befc-84742d871181" providerId="ADAL" clId="{DE28C826-938A-4D82-B2A4-4E04E2A4C6F2}" dt="2023-02-07T15:51:07.973" v="3904" actId="20577"/>
          <ac:spMkLst>
            <pc:docMk/>
            <pc:sldMk cId="2185078143" sldId="271"/>
            <ac:spMk id="2" creationId="{2FEF9ACE-524E-ABD4-A95D-6DC942B52FDE}"/>
          </ac:spMkLst>
        </pc:spChg>
        <pc:spChg chg="mod">
          <ac:chgData name="Justin Yeung" userId="28ff86db-e5cf-456c-befc-84742d871181" providerId="ADAL" clId="{DE28C826-938A-4D82-B2A4-4E04E2A4C6F2}" dt="2023-02-07T14:57:35.933" v="1689" actId="20577"/>
          <ac:spMkLst>
            <pc:docMk/>
            <pc:sldMk cId="2185078143" sldId="271"/>
            <ac:spMk id="3" creationId="{3F8D4D5C-177F-8322-F83C-2F7AA8A20A58}"/>
          </ac:spMkLst>
        </pc:spChg>
        <pc:spChg chg="add del mod">
          <ac:chgData name="Justin Yeung" userId="28ff86db-e5cf-456c-befc-84742d871181" providerId="ADAL" clId="{DE28C826-938A-4D82-B2A4-4E04E2A4C6F2}" dt="2023-02-07T14:51:18.268" v="1375" actId="22"/>
          <ac:spMkLst>
            <pc:docMk/>
            <pc:sldMk cId="2185078143" sldId="271"/>
            <ac:spMk id="7" creationId="{80253883-0B3B-7FFF-F06B-07AA01352A18}"/>
          </ac:spMkLst>
        </pc:spChg>
        <pc:spChg chg="add mod">
          <ac:chgData name="Justin Yeung" userId="28ff86db-e5cf-456c-befc-84742d871181" providerId="ADAL" clId="{DE28C826-938A-4D82-B2A4-4E04E2A4C6F2}" dt="2023-02-07T14:53:26.505" v="1412" actId="1076"/>
          <ac:spMkLst>
            <pc:docMk/>
            <pc:sldMk cId="2185078143" sldId="271"/>
            <ac:spMk id="10" creationId="{76F25B53-DF8F-DFC9-E8E5-4DD81D3AADB1}"/>
          </ac:spMkLst>
        </pc:spChg>
        <pc:spChg chg="add del">
          <ac:chgData name="Justin Yeung" userId="28ff86db-e5cf-456c-befc-84742d871181" providerId="ADAL" clId="{DE28C826-938A-4D82-B2A4-4E04E2A4C6F2}" dt="2023-02-07T14:53:00.289" v="1395" actId="22"/>
          <ac:spMkLst>
            <pc:docMk/>
            <pc:sldMk cId="2185078143" sldId="271"/>
            <ac:spMk id="12" creationId="{E97E2516-1A38-E788-931D-EA12CA22704E}"/>
          </ac:spMkLst>
        </pc:spChg>
        <pc:spChg chg="add mod">
          <ac:chgData name="Justin Yeung" userId="28ff86db-e5cf-456c-befc-84742d871181" providerId="ADAL" clId="{DE28C826-938A-4D82-B2A4-4E04E2A4C6F2}" dt="2023-02-07T14:53:16.146" v="1408" actId="1076"/>
          <ac:spMkLst>
            <pc:docMk/>
            <pc:sldMk cId="2185078143" sldId="271"/>
            <ac:spMk id="13" creationId="{5E894064-B915-7252-7169-D37FDD0D125C}"/>
          </ac:spMkLst>
        </pc:spChg>
        <pc:picChg chg="add mod modCrop">
          <ac:chgData name="Justin Yeung" userId="28ff86db-e5cf-456c-befc-84742d871181" providerId="ADAL" clId="{DE28C826-938A-4D82-B2A4-4E04E2A4C6F2}" dt="2023-02-07T14:52:16.668" v="1393" actId="1076"/>
          <ac:picMkLst>
            <pc:docMk/>
            <pc:sldMk cId="2185078143" sldId="271"/>
            <ac:picMk id="5" creationId="{E1E761C3-B21F-B78B-8A6B-97D6DE0E6D13}"/>
          </ac:picMkLst>
        </pc:picChg>
        <pc:picChg chg="add mod modCrop">
          <ac:chgData name="Justin Yeung" userId="28ff86db-e5cf-456c-befc-84742d871181" providerId="ADAL" clId="{DE28C826-938A-4D82-B2A4-4E04E2A4C6F2}" dt="2023-02-07T14:53:24.123" v="1411" actId="14100"/>
          <ac:picMkLst>
            <pc:docMk/>
            <pc:sldMk cId="2185078143" sldId="271"/>
            <ac:picMk id="9" creationId="{5E62B2EA-BE35-35A2-9530-CBAB78C13B4A}"/>
          </ac:picMkLst>
        </pc:picChg>
      </pc:sldChg>
      <pc:sldChg chg="del">
        <pc:chgData name="Justin Yeung" userId="28ff86db-e5cf-456c-befc-84742d871181" providerId="ADAL" clId="{DE28C826-938A-4D82-B2A4-4E04E2A4C6F2}" dt="2023-02-07T14:16:08.904" v="0" actId="47"/>
        <pc:sldMkLst>
          <pc:docMk/>
          <pc:sldMk cId="2905601143" sldId="271"/>
        </pc:sldMkLst>
      </pc:sldChg>
      <pc:sldChg chg="del">
        <pc:chgData name="Justin Yeung" userId="28ff86db-e5cf-456c-befc-84742d871181" providerId="ADAL" clId="{DE28C826-938A-4D82-B2A4-4E04E2A4C6F2}" dt="2023-02-07T14:18:07.148" v="1" actId="47"/>
        <pc:sldMkLst>
          <pc:docMk/>
          <pc:sldMk cId="730196979" sldId="272"/>
        </pc:sldMkLst>
      </pc:sldChg>
      <pc:sldChg chg="addSp delSp modSp add mod delAnim modAnim modNotesTx">
        <pc:chgData name="Justin Yeung" userId="28ff86db-e5cf-456c-befc-84742d871181" providerId="ADAL" clId="{DE28C826-938A-4D82-B2A4-4E04E2A4C6F2}" dt="2023-02-07T16:14:51.453" v="5866" actId="20577"/>
        <pc:sldMkLst>
          <pc:docMk/>
          <pc:sldMk cId="3053618142" sldId="272"/>
        </pc:sldMkLst>
        <pc:spChg chg="mod">
          <ac:chgData name="Justin Yeung" userId="28ff86db-e5cf-456c-befc-84742d871181" providerId="ADAL" clId="{DE28C826-938A-4D82-B2A4-4E04E2A4C6F2}" dt="2023-02-07T15:29:15.368" v="3317" actId="20577"/>
          <ac:spMkLst>
            <pc:docMk/>
            <pc:sldMk cId="3053618142" sldId="272"/>
            <ac:spMk id="2" creationId="{2FEF9ACE-524E-ABD4-A95D-6DC942B52FDE}"/>
          </ac:spMkLst>
        </pc:spChg>
        <pc:spChg chg="del mod">
          <ac:chgData name="Justin Yeung" userId="28ff86db-e5cf-456c-befc-84742d871181" providerId="ADAL" clId="{DE28C826-938A-4D82-B2A4-4E04E2A4C6F2}" dt="2023-02-07T14:57:48.675" v="1724" actId="478"/>
          <ac:spMkLst>
            <pc:docMk/>
            <pc:sldMk cId="3053618142" sldId="272"/>
            <ac:spMk id="3" creationId="{3F8D4D5C-177F-8322-F83C-2F7AA8A20A58}"/>
          </ac:spMkLst>
        </pc:spChg>
        <pc:spChg chg="add del mod">
          <ac:chgData name="Justin Yeung" userId="28ff86db-e5cf-456c-befc-84742d871181" providerId="ADAL" clId="{DE28C826-938A-4D82-B2A4-4E04E2A4C6F2}" dt="2023-02-07T14:57:49.955" v="1725" actId="478"/>
          <ac:spMkLst>
            <pc:docMk/>
            <pc:sldMk cId="3053618142" sldId="272"/>
            <ac:spMk id="6" creationId="{07B9B709-03A4-C948-369F-C25893F0275E}"/>
          </ac:spMkLst>
        </pc:spChg>
        <pc:spChg chg="add del mod">
          <ac:chgData name="Justin Yeung" userId="28ff86db-e5cf-456c-befc-84742d871181" providerId="ADAL" clId="{DE28C826-938A-4D82-B2A4-4E04E2A4C6F2}" dt="2023-02-07T15:42:29.045" v="3515" actId="478"/>
          <ac:spMkLst>
            <pc:docMk/>
            <pc:sldMk cId="3053618142" sldId="272"/>
            <ac:spMk id="7" creationId="{C8B66D8F-6A55-4E2E-5708-7D1CC93FB11D}"/>
          </ac:spMkLst>
        </pc:spChg>
        <pc:spChg chg="add del mod">
          <ac:chgData name="Justin Yeung" userId="28ff86db-e5cf-456c-befc-84742d871181" providerId="ADAL" clId="{DE28C826-938A-4D82-B2A4-4E04E2A4C6F2}" dt="2023-02-07T15:42:32.674" v="3517" actId="478"/>
          <ac:spMkLst>
            <pc:docMk/>
            <pc:sldMk cId="3053618142" sldId="272"/>
            <ac:spMk id="8" creationId="{F89C3FE7-4A00-EDFA-3374-10B2FEB69947}"/>
          </ac:spMkLst>
        </pc:spChg>
        <pc:spChg chg="del">
          <ac:chgData name="Justin Yeung" userId="28ff86db-e5cf-456c-befc-84742d871181" providerId="ADAL" clId="{DE28C826-938A-4D82-B2A4-4E04E2A4C6F2}" dt="2023-02-07T14:57:07.646" v="1665" actId="478"/>
          <ac:spMkLst>
            <pc:docMk/>
            <pc:sldMk cId="3053618142" sldId="272"/>
            <ac:spMk id="10" creationId="{76F25B53-DF8F-DFC9-E8E5-4DD81D3AADB1}"/>
          </ac:spMkLst>
        </pc:spChg>
        <pc:spChg chg="add del mod">
          <ac:chgData name="Justin Yeung" userId="28ff86db-e5cf-456c-befc-84742d871181" providerId="ADAL" clId="{DE28C826-938A-4D82-B2A4-4E04E2A4C6F2}" dt="2023-02-07T15:42:36.744" v="3520" actId="478"/>
          <ac:spMkLst>
            <pc:docMk/>
            <pc:sldMk cId="3053618142" sldId="272"/>
            <ac:spMk id="11" creationId="{AAB3E6BD-3094-2FF8-2343-FDD4C8944052}"/>
          </ac:spMkLst>
        </pc:spChg>
        <pc:spChg chg="add del mod">
          <ac:chgData name="Justin Yeung" userId="28ff86db-e5cf-456c-befc-84742d871181" providerId="ADAL" clId="{DE28C826-938A-4D82-B2A4-4E04E2A4C6F2}" dt="2023-02-07T15:43:10.114" v="3535" actId="478"/>
          <ac:spMkLst>
            <pc:docMk/>
            <pc:sldMk cId="3053618142" sldId="272"/>
            <ac:spMk id="12" creationId="{A1B95F30-5BAA-CB04-CD5F-66F718C458A5}"/>
          </ac:spMkLst>
        </pc:spChg>
        <pc:spChg chg="del">
          <ac:chgData name="Justin Yeung" userId="28ff86db-e5cf-456c-befc-84742d871181" providerId="ADAL" clId="{DE28C826-938A-4D82-B2A4-4E04E2A4C6F2}" dt="2023-02-07T14:57:06.729" v="1664" actId="478"/>
          <ac:spMkLst>
            <pc:docMk/>
            <pc:sldMk cId="3053618142" sldId="272"/>
            <ac:spMk id="13" creationId="{5E894064-B915-7252-7169-D37FDD0D125C}"/>
          </ac:spMkLst>
        </pc:spChg>
        <pc:spChg chg="add del mod">
          <ac:chgData name="Justin Yeung" userId="28ff86db-e5cf-456c-befc-84742d871181" providerId="ADAL" clId="{DE28C826-938A-4D82-B2A4-4E04E2A4C6F2}" dt="2023-02-07T15:43:13.324" v="3537" actId="478"/>
          <ac:spMkLst>
            <pc:docMk/>
            <pc:sldMk cId="3053618142" sldId="272"/>
            <ac:spMk id="14" creationId="{93F3B101-D253-CB89-4A4D-F6D065F3B808}"/>
          </ac:spMkLst>
        </pc:spChg>
        <pc:spChg chg="add del mod">
          <ac:chgData name="Justin Yeung" userId="28ff86db-e5cf-456c-befc-84742d871181" providerId="ADAL" clId="{DE28C826-938A-4D82-B2A4-4E04E2A4C6F2}" dt="2023-02-07T15:43:14.424" v="3538" actId="478"/>
          <ac:spMkLst>
            <pc:docMk/>
            <pc:sldMk cId="3053618142" sldId="272"/>
            <ac:spMk id="15" creationId="{4FEC0955-FF2B-1854-5479-53583D915360}"/>
          </ac:spMkLst>
        </pc:spChg>
        <pc:spChg chg="add mod">
          <ac:chgData name="Justin Yeung" userId="28ff86db-e5cf-456c-befc-84742d871181" providerId="ADAL" clId="{DE28C826-938A-4D82-B2A4-4E04E2A4C6F2}" dt="2023-02-07T16:14:35.949" v="5854" actId="14100"/>
          <ac:spMkLst>
            <pc:docMk/>
            <pc:sldMk cId="3053618142" sldId="272"/>
            <ac:spMk id="30" creationId="{ED0F9F73-E643-B2AE-1EBD-A5B38A8576F4}"/>
          </ac:spMkLst>
        </pc:spChg>
        <pc:spChg chg="add del mod">
          <ac:chgData name="Justin Yeung" userId="28ff86db-e5cf-456c-befc-84742d871181" providerId="ADAL" clId="{DE28C826-938A-4D82-B2A4-4E04E2A4C6F2}" dt="2023-02-07T15:45:33.191" v="3595" actId="478"/>
          <ac:spMkLst>
            <pc:docMk/>
            <pc:sldMk cId="3053618142" sldId="272"/>
            <ac:spMk id="32" creationId="{767861BF-2A65-8E89-7A49-396F1F967186}"/>
          </ac:spMkLst>
        </pc:spChg>
        <pc:spChg chg="add mod">
          <ac:chgData name="Justin Yeung" userId="28ff86db-e5cf-456c-befc-84742d871181" providerId="ADAL" clId="{DE28C826-938A-4D82-B2A4-4E04E2A4C6F2}" dt="2023-02-07T16:14:31.001" v="5853" actId="20577"/>
          <ac:spMkLst>
            <pc:docMk/>
            <pc:sldMk cId="3053618142" sldId="272"/>
            <ac:spMk id="34" creationId="{6F5A7D12-2BF5-B152-A6DC-3255E0E1B00C}"/>
          </ac:spMkLst>
        </pc:spChg>
        <pc:spChg chg="add mod">
          <ac:chgData name="Justin Yeung" userId="28ff86db-e5cf-456c-befc-84742d871181" providerId="ADAL" clId="{DE28C826-938A-4D82-B2A4-4E04E2A4C6F2}" dt="2023-02-07T16:14:18.539" v="5827" actId="20577"/>
          <ac:spMkLst>
            <pc:docMk/>
            <pc:sldMk cId="3053618142" sldId="272"/>
            <ac:spMk id="35" creationId="{04B3DF1B-0318-6022-EC90-08E0D14C670B}"/>
          </ac:spMkLst>
        </pc:spChg>
        <pc:spChg chg="add mod">
          <ac:chgData name="Justin Yeung" userId="28ff86db-e5cf-456c-befc-84742d871181" providerId="ADAL" clId="{DE28C826-938A-4D82-B2A4-4E04E2A4C6F2}" dt="2023-02-07T16:14:51.453" v="5866" actId="20577"/>
          <ac:spMkLst>
            <pc:docMk/>
            <pc:sldMk cId="3053618142" sldId="272"/>
            <ac:spMk id="36" creationId="{809E12B7-B9D4-FDAF-6B53-1AD356413518}"/>
          </ac:spMkLst>
        </pc:spChg>
        <pc:picChg chg="del">
          <ac:chgData name="Justin Yeung" userId="28ff86db-e5cf-456c-befc-84742d871181" providerId="ADAL" clId="{DE28C826-938A-4D82-B2A4-4E04E2A4C6F2}" dt="2023-02-07T14:57:05.602" v="1662" actId="478"/>
          <ac:picMkLst>
            <pc:docMk/>
            <pc:sldMk cId="3053618142" sldId="272"/>
            <ac:picMk id="5" creationId="{E1E761C3-B21F-B78B-8A6B-97D6DE0E6D13}"/>
          </ac:picMkLst>
        </pc:picChg>
        <pc:picChg chg="del">
          <ac:chgData name="Justin Yeung" userId="28ff86db-e5cf-456c-befc-84742d871181" providerId="ADAL" clId="{DE28C826-938A-4D82-B2A4-4E04E2A4C6F2}" dt="2023-02-07T14:57:05.908" v="1663" actId="478"/>
          <ac:picMkLst>
            <pc:docMk/>
            <pc:sldMk cId="3053618142" sldId="272"/>
            <ac:picMk id="9" creationId="{5E62B2EA-BE35-35A2-9530-CBAB78C13B4A}"/>
          </ac:picMkLst>
        </pc:picChg>
        <pc:picChg chg="add del mod modCrop">
          <ac:chgData name="Justin Yeung" userId="28ff86db-e5cf-456c-befc-84742d871181" providerId="ADAL" clId="{DE28C826-938A-4D82-B2A4-4E04E2A4C6F2}" dt="2023-02-07T15:41:35.383" v="3511" actId="478"/>
          <ac:picMkLst>
            <pc:docMk/>
            <pc:sldMk cId="3053618142" sldId="272"/>
            <ac:picMk id="17" creationId="{54F37D8E-B1AD-A6E2-2ECB-A265E0E03DA1}"/>
          </ac:picMkLst>
        </pc:picChg>
        <pc:picChg chg="add del mod">
          <ac:chgData name="Justin Yeung" userId="28ff86db-e5cf-456c-befc-84742d871181" providerId="ADAL" clId="{DE28C826-938A-4D82-B2A4-4E04E2A4C6F2}" dt="2023-02-07T15:34:47.766" v="3414" actId="478"/>
          <ac:picMkLst>
            <pc:docMk/>
            <pc:sldMk cId="3053618142" sldId="272"/>
            <ac:picMk id="18" creationId="{CBDE58B7-E3F0-759B-A99F-5227EBA39298}"/>
          </ac:picMkLst>
        </pc:picChg>
        <pc:picChg chg="add del mod">
          <ac:chgData name="Justin Yeung" userId="28ff86db-e5cf-456c-befc-84742d871181" providerId="ADAL" clId="{DE28C826-938A-4D82-B2A4-4E04E2A4C6F2}" dt="2023-02-07T15:41:36.503" v="3512" actId="478"/>
          <ac:picMkLst>
            <pc:docMk/>
            <pc:sldMk cId="3053618142" sldId="272"/>
            <ac:picMk id="19" creationId="{CAF6E7E7-CB99-8912-3882-4DE08E0122A0}"/>
          </ac:picMkLst>
        </pc:picChg>
        <pc:picChg chg="add del mod modCrop">
          <ac:chgData name="Justin Yeung" userId="28ff86db-e5cf-456c-befc-84742d871181" providerId="ADAL" clId="{DE28C826-938A-4D82-B2A4-4E04E2A4C6F2}" dt="2023-02-07T15:41:33.493" v="3510" actId="478"/>
          <ac:picMkLst>
            <pc:docMk/>
            <pc:sldMk cId="3053618142" sldId="272"/>
            <ac:picMk id="21" creationId="{537185C6-7872-29A1-23B0-8E95B34076A8}"/>
          </ac:picMkLst>
        </pc:picChg>
        <pc:picChg chg="add del">
          <ac:chgData name="Justin Yeung" userId="28ff86db-e5cf-456c-befc-84742d871181" providerId="ADAL" clId="{DE28C826-938A-4D82-B2A4-4E04E2A4C6F2}" dt="2023-02-07T15:40:13.513" v="3488" actId="478"/>
          <ac:picMkLst>
            <pc:docMk/>
            <pc:sldMk cId="3053618142" sldId="272"/>
            <ac:picMk id="23" creationId="{8F7AB08B-84CC-DF68-1492-9A53B112DA5A}"/>
          </ac:picMkLst>
        </pc:picChg>
        <pc:picChg chg="add del mod modCrop">
          <ac:chgData name="Justin Yeung" userId="28ff86db-e5cf-456c-befc-84742d871181" providerId="ADAL" clId="{DE28C826-938A-4D82-B2A4-4E04E2A4C6F2}" dt="2023-02-07T15:41:33.493" v="3510" actId="478"/>
          <ac:picMkLst>
            <pc:docMk/>
            <pc:sldMk cId="3053618142" sldId="272"/>
            <ac:picMk id="25" creationId="{B9E08880-8F8A-4688-C0F3-FC63DBECDDCF}"/>
          </ac:picMkLst>
        </pc:picChg>
        <pc:picChg chg="add mod">
          <ac:chgData name="Justin Yeung" userId="28ff86db-e5cf-456c-befc-84742d871181" providerId="ADAL" clId="{DE28C826-938A-4D82-B2A4-4E04E2A4C6F2}" dt="2023-02-07T15:42:57.711" v="3529" actId="1076"/>
          <ac:picMkLst>
            <pc:docMk/>
            <pc:sldMk cId="3053618142" sldId="272"/>
            <ac:picMk id="26" creationId="{60BB889F-BF55-CFC5-F052-455CBC71CC68}"/>
          </ac:picMkLst>
        </pc:picChg>
        <pc:picChg chg="add mod">
          <ac:chgData name="Justin Yeung" userId="28ff86db-e5cf-456c-befc-84742d871181" providerId="ADAL" clId="{DE28C826-938A-4D82-B2A4-4E04E2A4C6F2}" dt="2023-02-07T15:43:00.093" v="3530" actId="1076"/>
          <ac:picMkLst>
            <pc:docMk/>
            <pc:sldMk cId="3053618142" sldId="272"/>
            <ac:picMk id="27" creationId="{0B5378A4-7A1A-2367-D531-F743CE26D0AE}"/>
          </ac:picMkLst>
        </pc:picChg>
        <pc:picChg chg="add mod">
          <ac:chgData name="Justin Yeung" userId="28ff86db-e5cf-456c-befc-84742d871181" providerId="ADAL" clId="{DE28C826-938A-4D82-B2A4-4E04E2A4C6F2}" dt="2023-02-07T15:43:12.185" v="3536" actId="1076"/>
          <ac:picMkLst>
            <pc:docMk/>
            <pc:sldMk cId="3053618142" sldId="272"/>
            <ac:picMk id="28" creationId="{36EE895E-98AF-3F0E-41DD-C36C1F272B9A}"/>
          </ac:picMkLst>
        </pc:picChg>
        <pc:picChg chg="add mod">
          <ac:chgData name="Justin Yeung" userId="28ff86db-e5cf-456c-befc-84742d871181" providerId="ADAL" clId="{DE28C826-938A-4D82-B2A4-4E04E2A4C6F2}" dt="2023-02-07T15:43:18.201" v="3540" actId="1076"/>
          <ac:picMkLst>
            <pc:docMk/>
            <pc:sldMk cId="3053618142" sldId="272"/>
            <ac:picMk id="29" creationId="{E5DFF58F-F5F3-39CC-4336-EAEAD9308A05}"/>
          </ac:picMkLst>
        </pc:picChg>
        <pc:picChg chg="add del mod">
          <ac:chgData name="Justin Yeung" userId="28ff86db-e5cf-456c-befc-84742d871181" providerId="ADAL" clId="{DE28C826-938A-4D82-B2A4-4E04E2A4C6F2}" dt="2023-02-07T15:40:00.510" v="3483" actId="478"/>
          <ac:picMkLst>
            <pc:docMk/>
            <pc:sldMk cId="3053618142" sldId="272"/>
            <ac:picMk id="1026" creationId="{DBA3C475-28F5-C6EF-77E0-653003BBD771}"/>
          </ac:picMkLst>
        </pc:picChg>
      </pc:sldChg>
      <pc:sldChg chg="addSp delSp modSp add mod modAnim">
        <pc:chgData name="Justin Yeung" userId="28ff86db-e5cf-456c-befc-84742d871181" providerId="ADAL" clId="{DE28C826-938A-4D82-B2A4-4E04E2A4C6F2}" dt="2023-02-07T15:26:32.542" v="3265" actId="20577"/>
        <pc:sldMkLst>
          <pc:docMk/>
          <pc:sldMk cId="1341123621" sldId="273"/>
        </pc:sldMkLst>
        <pc:spChg chg="mod">
          <ac:chgData name="Justin Yeung" userId="28ff86db-e5cf-456c-befc-84742d871181" providerId="ADAL" clId="{DE28C826-938A-4D82-B2A4-4E04E2A4C6F2}" dt="2023-02-07T15:02:56.689" v="2158" actId="20577"/>
          <ac:spMkLst>
            <pc:docMk/>
            <pc:sldMk cId="1341123621" sldId="273"/>
            <ac:spMk id="2" creationId="{2FEF9ACE-524E-ABD4-A95D-6DC942B52FDE}"/>
          </ac:spMkLst>
        </pc:spChg>
        <pc:spChg chg="mod">
          <ac:chgData name="Justin Yeung" userId="28ff86db-e5cf-456c-befc-84742d871181" providerId="ADAL" clId="{DE28C826-938A-4D82-B2A4-4E04E2A4C6F2}" dt="2023-02-07T15:26:32.542" v="3265" actId="20577"/>
          <ac:spMkLst>
            <pc:docMk/>
            <pc:sldMk cId="1341123621" sldId="273"/>
            <ac:spMk id="3" creationId="{3F8D4D5C-177F-8322-F83C-2F7AA8A20A58}"/>
          </ac:spMkLst>
        </pc:spChg>
        <pc:spChg chg="add mod">
          <ac:chgData name="Justin Yeung" userId="28ff86db-e5cf-456c-befc-84742d871181" providerId="ADAL" clId="{DE28C826-938A-4D82-B2A4-4E04E2A4C6F2}" dt="2023-02-07T15:12:11.863" v="3048" actId="1076"/>
          <ac:spMkLst>
            <pc:docMk/>
            <pc:sldMk cId="1341123621" sldId="273"/>
            <ac:spMk id="7" creationId="{5725F0D4-F836-0EDB-1D75-350D212E551D}"/>
          </ac:spMkLst>
        </pc:spChg>
        <pc:spChg chg="add mod">
          <ac:chgData name="Justin Yeung" userId="28ff86db-e5cf-456c-befc-84742d871181" providerId="ADAL" clId="{DE28C826-938A-4D82-B2A4-4E04E2A4C6F2}" dt="2023-02-07T15:17:44.172" v="3209" actId="20577"/>
          <ac:spMkLst>
            <pc:docMk/>
            <pc:sldMk cId="1341123621" sldId="273"/>
            <ac:spMk id="8" creationId="{4C280AD1-5742-9F02-937E-D9323E725071}"/>
          </ac:spMkLst>
        </pc:spChg>
        <pc:spChg chg="del">
          <ac:chgData name="Justin Yeung" userId="28ff86db-e5cf-456c-befc-84742d871181" providerId="ADAL" clId="{DE28C826-938A-4D82-B2A4-4E04E2A4C6F2}" dt="2023-02-07T15:02:59.404" v="2159" actId="478"/>
          <ac:spMkLst>
            <pc:docMk/>
            <pc:sldMk cId="1341123621" sldId="273"/>
            <ac:spMk id="10" creationId="{76F25B53-DF8F-DFC9-E8E5-4DD81D3AADB1}"/>
          </ac:spMkLst>
        </pc:spChg>
        <pc:spChg chg="del">
          <ac:chgData name="Justin Yeung" userId="28ff86db-e5cf-456c-befc-84742d871181" providerId="ADAL" clId="{DE28C826-938A-4D82-B2A4-4E04E2A4C6F2}" dt="2023-02-07T15:03:00.320" v="2161" actId="478"/>
          <ac:spMkLst>
            <pc:docMk/>
            <pc:sldMk cId="1341123621" sldId="273"/>
            <ac:spMk id="13" creationId="{5E894064-B915-7252-7169-D37FDD0D125C}"/>
          </ac:spMkLst>
        </pc:spChg>
        <pc:spChg chg="add del">
          <ac:chgData name="Justin Yeung" userId="28ff86db-e5cf-456c-befc-84742d871181" providerId="ADAL" clId="{DE28C826-938A-4D82-B2A4-4E04E2A4C6F2}" dt="2023-02-07T15:16:31.066" v="3163" actId="22"/>
          <ac:spMkLst>
            <pc:docMk/>
            <pc:sldMk cId="1341123621" sldId="273"/>
            <ac:spMk id="15" creationId="{D93CD4DC-CE83-106E-6AF4-B262FA9102AC}"/>
          </ac:spMkLst>
        </pc:spChg>
        <pc:spChg chg="add mod">
          <ac:chgData name="Justin Yeung" userId="28ff86db-e5cf-456c-befc-84742d871181" providerId="ADAL" clId="{DE28C826-938A-4D82-B2A4-4E04E2A4C6F2}" dt="2023-02-07T15:17:13.930" v="3194" actId="1076"/>
          <ac:spMkLst>
            <pc:docMk/>
            <pc:sldMk cId="1341123621" sldId="273"/>
            <ac:spMk id="17" creationId="{C4003D73-6D51-2918-D7F2-9AFC6E930750}"/>
          </ac:spMkLst>
        </pc:spChg>
        <pc:spChg chg="add mod">
          <ac:chgData name="Justin Yeung" userId="28ff86db-e5cf-456c-befc-84742d871181" providerId="ADAL" clId="{DE28C826-938A-4D82-B2A4-4E04E2A4C6F2}" dt="2023-02-07T15:18:07.198" v="3211" actId="1076"/>
          <ac:spMkLst>
            <pc:docMk/>
            <pc:sldMk cId="1341123621" sldId="273"/>
            <ac:spMk id="18" creationId="{4146EB42-AF64-CF86-1A3C-80A8F3150E0F}"/>
          </ac:spMkLst>
        </pc:spChg>
        <pc:picChg chg="del">
          <ac:chgData name="Justin Yeung" userId="28ff86db-e5cf-456c-befc-84742d871181" providerId="ADAL" clId="{DE28C826-938A-4D82-B2A4-4E04E2A4C6F2}" dt="2023-02-07T15:03:01.222" v="2162" actId="478"/>
          <ac:picMkLst>
            <pc:docMk/>
            <pc:sldMk cId="1341123621" sldId="273"/>
            <ac:picMk id="5" creationId="{E1E761C3-B21F-B78B-8A6B-97D6DE0E6D13}"/>
          </ac:picMkLst>
        </pc:picChg>
        <pc:picChg chg="add mod modCrop">
          <ac:chgData name="Justin Yeung" userId="28ff86db-e5cf-456c-befc-84742d871181" providerId="ADAL" clId="{DE28C826-938A-4D82-B2A4-4E04E2A4C6F2}" dt="2023-02-07T15:11:05.918" v="3007" actId="1076"/>
          <ac:picMkLst>
            <pc:docMk/>
            <pc:sldMk cId="1341123621" sldId="273"/>
            <ac:picMk id="6" creationId="{F1256468-FD26-68CD-F876-02793F1EEAEF}"/>
          </ac:picMkLst>
        </pc:picChg>
        <pc:picChg chg="del">
          <ac:chgData name="Justin Yeung" userId="28ff86db-e5cf-456c-befc-84742d871181" providerId="ADAL" clId="{DE28C826-938A-4D82-B2A4-4E04E2A4C6F2}" dt="2023-02-07T15:02:59.802" v="2160" actId="478"/>
          <ac:picMkLst>
            <pc:docMk/>
            <pc:sldMk cId="1341123621" sldId="273"/>
            <ac:picMk id="9" creationId="{5E62B2EA-BE35-35A2-9530-CBAB78C13B4A}"/>
          </ac:picMkLst>
        </pc:picChg>
        <pc:picChg chg="add mod modCrop">
          <ac:chgData name="Justin Yeung" userId="28ff86db-e5cf-456c-befc-84742d871181" providerId="ADAL" clId="{DE28C826-938A-4D82-B2A4-4E04E2A4C6F2}" dt="2023-02-07T15:16:21.995" v="3161" actId="14100"/>
          <ac:picMkLst>
            <pc:docMk/>
            <pc:sldMk cId="1341123621" sldId="273"/>
            <ac:picMk id="12" creationId="{F97A7C5B-B123-7268-C098-848EC021836E}"/>
          </ac:picMkLst>
        </pc:picChg>
      </pc:sldChg>
      <pc:sldChg chg="del">
        <pc:chgData name="Justin Yeung" userId="28ff86db-e5cf-456c-befc-84742d871181" providerId="ADAL" clId="{DE28C826-938A-4D82-B2A4-4E04E2A4C6F2}" dt="2023-02-07T14:16:08.904" v="0" actId="47"/>
        <pc:sldMkLst>
          <pc:docMk/>
          <pc:sldMk cId="3229278203" sldId="273"/>
        </pc:sldMkLst>
      </pc:sldChg>
      <pc:sldChg chg="addSp delSp modSp add ord modAnim">
        <pc:chgData name="Justin Yeung" userId="28ff86db-e5cf-456c-befc-84742d871181" providerId="ADAL" clId="{DE28C826-938A-4D82-B2A4-4E04E2A4C6F2}" dt="2023-02-07T15:48:11.805" v="3696"/>
        <pc:sldMkLst>
          <pc:docMk/>
          <pc:sldMk cId="247408409" sldId="274"/>
        </pc:sldMkLst>
        <pc:spChg chg="add del mod">
          <ac:chgData name="Justin Yeung" userId="28ff86db-e5cf-456c-befc-84742d871181" providerId="ADAL" clId="{DE28C826-938A-4D82-B2A4-4E04E2A4C6F2}" dt="2023-02-07T15:46:54.601" v="3662"/>
          <ac:spMkLst>
            <pc:docMk/>
            <pc:sldMk cId="247408409" sldId="274"/>
            <ac:spMk id="3" creationId="{E5AA860E-558A-262A-B745-C059E4B04A0E}"/>
          </ac:spMkLst>
        </pc:spChg>
      </pc:sldChg>
      <pc:sldChg chg="del">
        <pc:chgData name="Justin Yeung" userId="28ff86db-e5cf-456c-befc-84742d871181" providerId="ADAL" clId="{DE28C826-938A-4D82-B2A4-4E04E2A4C6F2}" dt="2023-02-07T14:16:08.904" v="0" actId="47"/>
        <pc:sldMkLst>
          <pc:docMk/>
          <pc:sldMk cId="3446716170" sldId="274"/>
        </pc:sldMkLst>
      </pc:sldChg>
      <pc:sldChg chg="del">
        <pc:chgData name="Justin Yeung" userId="28ff86db-e5cf-456c-befc-84742d871181" providerId="ADAL" clId="{DE28C826-938A-4D82-B2A4-4E04E2A4C6F2}" dt="2023-02-07T14:16:08.904" v="0" actId="47"/>
        <pc:sldMkLst>
          <pc:docMk/>
          <pc:sldMk cId="1421872295" sldId="275"/>
        </pc:sldMkLst>
      </pc:sldChg>
      <pc:sldChg chg="delSp modSp add del mod delAnim">
        <pc:chgData name="Justin Yeung" userId="28ff86db-e5cf-456c-befc-84742d871181" providerId="ADAL" clId="{DE28C826-938A-4D82-B2A4-4E04E2A4C6F2}" dt="2023-02-07T15:51:33.353" v="3915" actId="47"/>
        <pc:sldMkLst>
          <pc:docMk/>
          <pc:sldMk cId="1659784326" sldId="275"/>
        </pc:sldMkLst>
        <pc:spChg chg="mod">
          <ac:chgData name="Justin Yeung" userId="28ff86db-e5cf-456c-befc-84742d871181" providerId="ADAL" clId="{DE28C826-938A-4D82-B2A4-4E04E2A4C6F2}" dt="2023-02-07T15:51:26.126" v="3911" actId="21"/>
          <ac:spMkLst>
            <pc:docMk/>
            <pc:sldMk cId="1659784326" sldId="275"/>
            <ac:spMk id="2" creationId="{2FEF9ACE-524E-ABD4-A95D-6DC942B52FDE}"/>
          </ac:spMkLst>
        </pc:spChg>
        <pc:spChg chg="del">
          <ac:chgData name="Justin Yeung" userId="28ff86db-e5cf-456c-befc-84742d871181" providerId="ADAL" clId="{DE28C826-938A-4D82-B2A4-4E04E2A4C6F2}" dt="2023-02-07T15:49:37.675" v="3735" actId="478"/>
          <ac:spMkLst>
            <pc:docMk/>
            <pc:sldMk cId="1659784326" sldId="275"/>
            <ac:spMk id="30" creationId="{ED0F9F73-E643-B2AE-1EBD-A5B38A8576F4}"/>
          </ac:spMkLst>
        </pc:spChg>
        <pc:spChg chg="del">
          <ac:chgData name="Justin Yeung" userId="28ff86db-e5cf-456c-befc-84742d871181" providerId="ADAL" clId="{DE28C826-938A-4D82-B2A4-4E04E2A4C6F2}" dt="2023-02-07T15:49:37.675" v="3735" actId="478"/>
          <ac:spMkLst>
            <pc:docMk/>
            <pc:sldMk cId="1659784326" sldId="275"/>
            <ac:spMk id="34" creationId="{6F5A7D12-2BF5-B152-A6DC-3255E0E1B00C}"/>
          </ac:spMkLst>
        </pc:spChg>
        <pc:spChg chg="del">
          <ac:chgData name="Justin Yeung" userId="28ff86db-e5cf-456c-befc-84742d871181" providerId="ADAL" clId="{DE28C826-938A-4D82-B2A4-4E04E2A4C6F2}" dt="2023-02-07T15:49:37.675" v="3735" actId="478"/>
          <ac:spMkLst>
            <pc:docMk/>
            <pc:sldMk cId="1659784326" sldId="275"/>
            <ac:spMk id="35" creationId="{04B3DF1B-0318-6022-EC90-08E0D14C670B}"/>
          </ac:spMkLst>
        </pc:spChg>
        <pc:spChg chg="del">
          <ac:chgData name="Justin Yeung" userId="28ff86db-e5cf-456c-befc-84742d871181" providerId="ADAL" clId="{DE28C826-938A-4D82-B2A4-4E04E2A4C6F2}" dt="2023-02-07T15:49:37.675" v="3735" actId="478"/>
          <ac:spMkLst>
            <pc:docMk/>
            <pc:sldMk cId="1659784326" sldId="275"/>
            <ac:spMk id="36" creationId="{809E12B7-B9D4-FDAF-6B53-1AD356413518}"/>
          </ac:spMkLst>
        </pc:spChg>
        <pc:picChg chg="del">
          <ac:chgData name="Justin Yeung" userId="28ff86db-e5cf-456c-befc-84742d871181" providerId="ADAL" clId="{DE28C826-938A-4D82-B2A4-4E04E2A4C6F2}" dt="2023-02-07T15:49:37.675" v="3735" actId="478"/>
          <ac:picMkLst>
            <pc:docMk/>
            <pc:sldMk cId="1659784326" sldId="275"/>
            <ac:picMk id="26" creationId="{60BB889F-BF55-CFC5-F052-455CBC71CC68}"/>
          </ac:picMkLst>
        </pc:picChg>
        <pc:picChg chg="del">
          <ac:chgData name="Justin Yeung" userId="28ff86db-e5cf-456c-befc-84742d871181" providerId="ADAL" clId="{DE28C826-938A-4D82-B2A4-4E04E2A4C6F2}" dt="2023-02-07T15:49:37.675" v="3735" actId="478"/>
          <ac:picMkLst>
            <pc:docMk/>
            <pc:sldMk cId="1659784326" sldId="275"/>
            <ac:picMk id="27" creationId="{0B5378A4-7A1A-2367-D531-F743CE26D0AE}"/>
          </ac:picMkLst>
        </pc:picChg>
        <pc:picChg chg="del">
          <ac:chgData name="Justin Yeung" userId="28ff86db-e5cf-456c-befc-84742d871181" providerId="ADAL" clId="{DE28C826-938A-4D82-B2A4-4E04E2A4C6F2}" dt="2023-02-07T15:49:37.675" v="3735" actId="478"/>
          <ac:picMkLst>
            <pc:docMk/>
            <pc:sldMk cId="1659784326" sldId="275"/>
            <ac:picMk id="28" creationId="{36EE895E-98AF-3F0E-41DD-C36C1F272B9A}"/>
          </ac:picMkLst>
        </pc:picChg>
        <pc:picChg chg="del">
          <ac:chgData name="Justin Yeung" userId="28ff86db-e5cf-456c-befc-84742d871181" providerId="ADAL" clId="{DE28C826-938A-4D82-B2A4-4E04E2A4C6F2}" dt="2023-02-07T15:49:37.675" v="3735" actId="478"/>
          <ac:picMkLst>
            <pc:docMk/>
            <pc:sldMk cId="1659784326" sldId="275"/>
            <ac:picMk id="29" creationId="{E5DFF58F-F5F3-39CC-4336-EAEAD9308A05}"/>
          </ac:picMkLst>
        </pc:picChg>
      </pc:sldChg>
      <pc:sldChg chg="new del">
        <pc:chgData name="Justin Yeung" userId="28ff86db-e5cf-456c-befc-84742d871181" providerId="ADAL" clId="{DE28C826-938A-4D82-B2A4-4E04E2A4C6F2}" dt="2023-02-07T15:51:32.546" v="3914" actId="47"/>
        <pc:sldMkLst>
          <pc:docMk/>
          <pc:sldMk cId="129184185" sldId="276"/>
        </pc:sldMkLst>
      </pc:sldChg>
      <pc:sldChg chg="del">
        <pc:chgData name="Justin Yeung" userId="28ff86db-e5cf-456c-befc-84742d871181" providerId="ADAL" clId="{DE28C826-938A-4D82-B2A4-4E04E2A4C6F2}" dt="2023-02-07T14:16:08.904" v="0" actId="47"/>
        <pc:sldMkLst>
          <pc:docMk/>
          <pc:sldMk cId="876288787" sldId="276"/>
        </pc:sldMkLst>
      </pc:sldChg>
      <pc:sldChg chg="del">
        <pc:chgData name="Justin Yeung" userId="28ff86db-e5cf-456c-befc-84742d871181" providerId="ADAL" clId="{DE28C826-938A-4D82-B2A4-4E04E2A4C6F2}" dt="2023-02-07T14:16:08.904" v="0" actId="47"/>
        <pc:sldMkLst>
          <pc:docMk/>
          <pc:sldMk cId="2005972866" sldId="277"/>
        </pc:sldMkLst>
      </pc:sldChg>
      <pc:sldChg chg="addSp modSp new mod modClrScheme modAnim chgLayout">
        <pc:chgData name="Justin Yeung" userId="28ff86db-e5cf-456c-befc-84742d871181" providerId="ADAL" clId="{DE28C826-938A-4D82-B2A4-4E04E2A4C6F2}" dt="2023-02-07T16:04:29.602" v="4891" actId="20577"/>
        <pc:sldMkLst>
          <pc:docMk/>
          <pc:sldMk cId="4028870154" sldId="277"/>
        </pc:sldMkLst>
        <pc:spChg chg="mod ord">
          <ac:chgData name="Justin Yeung" userId="28ff86db-e5cf-456c-befc-84742d871181" providerId="ADAL" clId="{DE28C826-938A-4D82-B2A4-4E04E2A4C6F2}" dt="2023-02-07T16:02:40.149" v="4809" actId="700"/>
          <ac:spMkLst>
            <pc:docMk/>
            <pc:sldMk cId="4028870154" sldId="277"/>
            <ac:spMk id="2" creationId="{0E91A76C-7C78-5ABD-A1FE-FEA211E70AD9}"/>
          </ac:spMkLst>
        </pc:spChg>
        <pc:spChg chg="mod ord">
          <ac:chgData name="Justin Yeung" userId="28ff86db-e5cf-456c-befc-84742d871181" providerId="ADAL" clId="{DE28C826-938A-4D82-B2A4-4E04E2A4C6F2}" dt="2023-02-07T16:02:40.149" v="4809" actId="700"/>
          <ac:spMkLst>
            <pc:docMk/>
            <pc:sldMk cId="4028870154" sldId="277"/>
            <ac:spMk id="3" creationId="{EC88F403-85A7-7256-698E-CD5BF7C45938}"/>
          </ac:spMkLst>
        </pc:spChg>
        <pc:spChg chg="add mod">
          <ac:chgData name="Justin Yeung" userId="28ff86db-e5cf-456c-befc-84742d871181" providerId="ADAL" clId="{DE28C826-938A-4D82-B2A4-4E04E2A4C6F2}" dt="2023-02-07T15:56:06.099" v="4465" actId="404"/>
          <ac:spMkLst>
            <pc:docMk/>
            <pc:sldMk cId="4028870154" sldId="277"/>
            <ac:spMk id="4" creationId="{A5B4A1E2-9053-59D7-2288-64D97FD8C303}"/>
          </ac:spMkLst>
        </pc:spChg>
        <pc:spChg chg="add mod">
          <ac:chgData name="Justin Yeung" userId="28ff86db-e5cf-456c-befc-84742d871181" providerId="ADAL" clId="{DE28C826-938A-4D82-B2A4-4E04E2A4C6F2}" dt="2023-02-07T16:04:29.602" v="4891" actId="20577"/>
          <ac:spMkLst>
            <pc:docMk/>
            <pc:sldMk cId="4028870154" sldId="277"/>
            <ac:spMk id="5" creationId="{4734C5FD-B4FB-CC78-12C8-3760C0D3FCE0}"/>
          </ac:spMkLst>
        </pc:spChg>
        <pc:picChg chg="add mod">
          <ac:chgData name="Justin Yeung" userId="28ff86db-e5cf-456c-befc-84742d871181" providerId="ADAL" clId="{DE28C826-938A-4D82-B2A4-4E04E2A4C6F2}" dt="2023-02-07T15:55:37.908" v="4428" actId="26606"/>
          <ac:picMkLst>
            <pc:docMk/>
            <pc:sldMk cId="4028870154" sldId="277"/>
            <ac:picMk id="2050" creationId="{65294EE5-BF38-5B10-B405-753B4EAF6D25}"/>
          </ac:picMkLst>
        </pc:picChg>
        <pc:picChg chg="add mod">
          <ac:chgData name="Justin Yeung" userId="28ff86db-e5cf-456c-befc-84742d871181" providerId="ADAL" clId="{DE28C826-938A-4D82-B2A4-4E04E2A4C6F2}" dt="2023-02-07T16:01:04.963" v="4785" actId="1076"/>
          <ac:picMkLst>
            <pc:docMk/>
            <pc:sldMk cId="4028870154" sldId="277"/>
            <ac:picMk id="2052" creationId="{353B5CFE-D3D3-BFD3-1EBC-4A30B97DE4AD}"/>
          </ac:picMkLst>
        </pc:picChg>
      </pc:sldChg>
      <pc:sldChg chg="add del">
        <pc:chgData name="Justin Yeung" userId="28ff86db-e5cf-456c-befc-84742d871181" providerId="ADAL" clId="{DE28C826-938A-4D82-B2A4-4E04E2A4C6F2}" dt="2023-02-07T16:02:31.334" v="4806"/>
        <pc:sldMkLst>
          <pc:docMk/>
          <pc:sldMk cId="1902475466" sldId="278"/>
        </pc:sldMkLst>
      </pc:sldChg>
      <pc:sldChg chg="addSp delSp modSp new mod modAnim">
        <pc:chgData name="Justin Yeung" userId="28ff86db-e5cf-456c-befc-84742d871181" providerId="ADAL" clId="{DE28C826-938A-4D82-B2A4-4E04E2A4C6F2}" dt="2023-02-07T16:13:49.853" v="5799"/>
        <pc:sldMkLst>
          <pc:docMk/>
          <pc:sldMk cId="3104678761" sldId="278"/>
        </pc:sldMkLst>
        <pc:spChg chg="mod">
          <ac:chgData name="Justin Yeung" userId="28ff86db-e5cf-456c-befc-84742d871181" providerId="ADAL" clId="{DE28C826-938A-4D82-B2A4-4E04E2A4C6F2}" dt="2023-02-07T16:03:52.202" v="4882" actId="404"/>
          <ac:spMkLst>
            <pc:docMk/>
            <pc:sldMk cId="3104678761" sldId="278"/>
            <ac:spMk id="2" creationId="{876F409A-FB6D-17C6-4560-6CAC7F235548}"/>
          </ac:spMkLst>
        </pc:spChg>
        <pc:spChg chg="mod">
          <ac:chgData name="Justin Yeung" userId="28ff86db-e5cf-456c-befc-84742d871181" providerId="ADAL" clId="{DE28C826-938A-4D82-B2A4-4E04E2A4C6F2}" dt="2023-02-07T16:13:31.488" v="5797" actId="20577"/>
          <ac:spMkLst>
            <pc:docMk/>
            <pc:sldMk cId="3104678761" sldId="278"/>
            <ac:spMk id="3" creationId="{C43DE48D-DDCD-B4B7-EB98-3A9CC92A6854}"/>
          </ac:spMkLst>
        </pc:spChg>
        <pc:picChg chg="add del mod">
          <ac:chgData name="Justin Yeung" userId="28ff86db-e5cf-456c-befc-84742d871181" providerId="ADAL" clId="{DE28C826-938A-4D82-B2A4-4E04E2A4C6F2}" dt="2023-02-07T16:04:58.827" v="4897"/>
          <ac:picMkLst>
            <pc:docMk/>
            <pc:sldMk cId="3104678761" sldId="278"/>
            <ac:picMk id="4098" creationId="{1C7BC29F-DC07-A0A7-3A83-890EDDB524BE}"/>
          </ac:picMkLst>
        </pc:picChg>
        <pc:picChg chg="add mod">
          <ac:chgData name="Justin Yeung" userId="28ff86db-e5cf-456c-befc-84742d871181" providerId="ADAL" clId="{DE28C826-938A-4D82-B2A4-4E04E2A4C6F2}" dt="2023-02-07T16:12:52.693" v="5755" actId="1076"/>
          <ac:picMkLst>
            <pc:docMk/>
            <pc:sldMk cId="3104678761" sldId="278"/>
            <ac:picMk id="4100" creationId="{48AA9220-EE5C-E997-7A9A-BA7FBEBF66B5}"/>
          </ac:picMkLst>
        </pc:picChg>
      </pc:sldChg>
      <pc:sldChg chg="del">
        <pc:chgData name="Justin Yeung" userId="28ff86db-e5cf-456c-befc-84742d871181" providerId="ADAL" clId="{DE28C826-938A-4D82-B2A4-4E04E2A4C6F2}" dt="2023-02-07T14:18:07.148" v="1" actId="47"/>
        <pc:sldMkLst>
          <pc:docMk/>
          <pc:sldMk cId="1361915673" sldId="279"/>
        </pc:sldMkLst>
      </pc:sldChg>
      <pc:sldChg chg="add del">
        <pc:chgData name="Justin Yeung" userId="28ff86db-e5cf-456c-befc-84742d871181" providerId="ADAL" clId="{DE28C826-938A-4D82-B2A4-4E04E2A4C6F2}" dt="2023-02-07T16:15:26.134" v="5868" actId="47"/>
        <pc:sldMkLst>
          <pc:docMk/>
          <pc:sldMk cId="1606397973" sldId="279"/>
        </pc:sldMkLst>
      </pc:sldChg>
      <pc:sldChg chg="modSp new mod modAnim modNotesTx">
        <pc:chgData name="Justin Yeung" userId="28ff86db-e5cf-456c-befc-84742d871181" providerId="ADAL" clId="{DE28C826-938A-4D82-B2A4-4E04E2A4C6F2}" dt="2023-03-13T13:52:20.545" v="16505" actId="20577"/>
        <pc:sldMkLst>
          <pc:docMk/>
          <pc:sldMk cId="4208220303" sldId="279"/>
        </pc:sldMkLst>
        <pc:spChg chg="mod">
          <ac:chgData name="Justin Yeung" userId="28ff86db-e5cf-456c-befc-84742d871181" providerId="ADAL" clId="{DE28C826-938A-4D82-B2A4-4E04E2A4C6F2}" dt="2023-02-07T16:17:30.049" v="5932" actId="404"/>
          <ac:spMkLst>
            <pc:docMk/>
            <pc:sldMk cId="4208220303" sldId="279"/>
            <ac:spMk id="2" creationId="{70A21327-5FCB-8679-1D45-6D7D55D7A8E2}"/>
          </ac:spMkLst>
        </pc:spChg>
        <pc:spChg chg="mod">
          <ac:chgData name="Justin Yeung" userId="28ff86db-e5cf-456c-befc-84742d871181" providerId="ADAL" clId="{DE28C826-938A-4D82-B2A4-4E04E2A4C6F2}" dt="2023-03-13T13:52:20.545" v="16505" actId="20577"/>
          <ac:spMkLst>
            <pc:docMk/>
            <pc:sldMk cId="4208220303" sldId="279"/>
            <ac:spMk id="3" creationId="{ED50DD8C-A5BD-EADF-8949-ED0A563D1931}"/>
          </ac:spMkLst>
        </pc:spChg>
      </pc:sldChg>
      <pc:sldChg chg="del">
        <pc:chgData name="Justin Yeung" userId="28ff86db-e5cf-456c-befc-84742d871181" providerId="ADAL" clId="{DE28C826-938A-4D82-B2A4-4E04E2A4C6F2}" dt="2023-02-07T14:18:07.148" v="1" actId="47"/>
        <pc:sldMkLst>
          <pc:docMk/>
          <pc:sldMk cId="1224574107" sldId="280"/>
        </pc:sldMkLst>
      </pc:sldChg>
      <pc:sldChg chg="addSp delSp modSp add mod modAnim modNotesTx">
        <pc:chgData name="Justin Yeung" userId="28ff86db-e5cf-456c-befc-84742d871181" providerId="ADAL" clId="{DE28C826-938A-4D82-B2A4-4E04E2A4C6F2}" dt="2023-02-07T16:51:42.170" v="7395"/>
        <pc:sldMkLst>
          <pc:docMk/>
          <pc:sldMk cId="3629540755" sldId="280"/>
        </pc:sldMkLst>
        <pc:spChg chg="mod">
          <ac:chgData name="Justin Yeung" userId="28ff86db-e5cf-456c-befc-84742d871181" providerId="ADAL" clId="{DE28C826-938A-4D82-B2A4-4E04E2A4C6F2}" dt="2023-02-07T16:28:41.346" v="6308"/>
          <ac:spMkLst>
            <pc:docMk/>
            <pc:sldMk cId="3629540755" sldId="280"/>
            <ac:spMk id="2" creationId="{70A21327-5FCB-8679-1D45-6D7D55D7A8E2}"/>
          </ac:spMkLst>
        </pc:spChg>
        <pc:spChg chg="mod">
          <ac:chgData name="Justin Yeung" userId="28ff86db-e5cf-456c-befc-84742d871181" providerId="ADAL" clId="{DE28C826-938A-4D82-B2A4-4E04E2A4C6F2}" dt="2023-02-07T16:48:16.125" v="7166" actId="20577"/>
          <ac:spMkLst>
            <pc:docMk/>
            <pc:sldMk cId="3629540755" sldId="280"/>
            <ac:spMk id="3" creationId="{ED50DD8C-A5BD-EADF-8949-ED0A563D1931}"/>
          </ac:spMkLst>
        </pc:spChg>
        <pc:spChg chg="add del mod">
          <ac:chgData name="Justin Yeung" userId="28ff86db-e5cf-456c-befc-84742d871181" providerId="ADAL" clId="{DE28C826-938A-4D82-B2A4-4E04E2A4C6F2}" dt="2023-02-07T16:34:55.225" v="6653" actId="478"/>
          <ac:spMkLst>
            <pc:docMk/>
            <pc:sldMk cId="3629540755" sldId="280"/>
            <ac:spMk id="4" creationId="{F96465CD-F5E5-1939-00EC-B54AC1705862}"/>
          </ac:spMkLst>
        </pc:spChg>
        <pc:spChg chg="add del mod">
          <ac:chgData name="Justin Yeung" userId="28ff86db-e5cf-456c-befc-84742d871181" providerId="ADAL" clId="{DE28C826-938A-4D82-B2A4-4E04E2A4C6F2}" dt="2023-02-07T16:34:55.225" v="6653" actId="478"/>
          <ac:spMkLst>
            <pc:docMk/>
            <pc:sldMk cId="3629540755" sldId="280"/>
            <ac:spMk id="5" creationId="{8659C0FB-7164-2E6F-CA3A-67BAEEA01720}"/>
          </ac:spMkLst>
        </pc:spChg>
        <pc:spChg chg="add del mod">
          <ac:chgData name="Justin Yeung" userId="28ff86db-e5cf-456c-befc-84742d871181" providerId="ADAL" clId="{DE28C826-938A-4D82-B2A4-4E04E2A4C6F2}" dt="2023-02-07T16:34:55.225" v="6653" actId="478"/>
          <ac:spMkLst>
            <pc:docMk/>
            <pc:sldMk cId="3629540755" sldId="280"/>
            <ac:spMk id="6" creationId="{242D4905-2C6F-6770-DCE8-7A054BE766C1}"/>
          </ac:spMkLst>
        </pc:spChg>
        <pc:spChg chg="add mod">
          <ac:chgData name="Justin Yeung" userId="28ff86db-e5cf-456c-befc-84742d871181" providerId="ADAL" clId="{DE28C826-938A-4D82-B2A4-4E04E2A4C6F2}" dt="2023-02-07T16:42:11.447" v="6876" actId="2085"/>
          <ac:spMkLst>
            <pc:docMk/>
            <pc:sldMk cId="3629540755" sldId="280"/>
            <ac:spMk id="7" creationId="{CC4AFC57-C4C8-DDB4-42EB-50D51100D262}"/>
          </ac:spMkLst>
        </pc:spChg>
        <pc:spChg chg="add del mod">
          <ac:chgData name="Justin Yeung" userId="28ff86db-e5cf-456c-befc-84742d871181" providerId="ADAL" clId="{DE28C826-938A-4D82-B2A4-4E04E2A4C6F2}" dt="2023-02-07T16:37:46.755" v="6746" actId="478"/>
          <ac:spMkLst>
            <pc:docMk/>
            <pc:sldMk cId="3629540755" sldId="280"/>
            <ac:spMk id="8" creationId="{EEB564C3-67CA-9645-0DD2-82F8FF721895}"/>
          </ac:spMkLst>
        </pc:spChg>
        <pc:spChg chg="add del mod">
          <ac:chgData name="Justin Yeung" userId="28ff86db-e5cf-456c-befc-84742d871181" providerId="ADAL" clId="{DE28C826-938A-4D82-B2A4-4E04E2A4C6F2}" dt="2023-02-07T16:37:46.115" v="6745" actId="478"/>
          <ac:spMkLst>
            <pc:docMk/>
            <pc:sldMk cId="3629540755" sldId="280"/>
            <ac:spMk id="9" creationId="{EFB5E9BC-0A98-2353-BF4E-DCEC1FF19DBA}"/>
          </ac:spMkLst>
        </pc:spChg>
        <pc:spChg chg="add mod">
          <ac:chgData name="Justin Yeung" userId="28ff86db-e5cf-456c-befc-84742d871181" providerId="ADAL" clId="{DE28C826-938A-4D82-B2A4-4E04E2A4C6F2}" dt="2023-02-07T16:47:29.423" v="7154" actId="122"/>
          <ac:spMkLst>
            <pc:docMk/>
            <pc:sldMk cId="3629540755" sldId="280"/>
            <ac:spMk id="10" creationId="{0DD94F31-3400-687A-680D-FAEDE4F429D7}"/>
          </ac:spMkLst>
        </pc:spChg>
        <pc:spChg chg="add mod">
          <ac:chgData name="Justin Yeung" userId="28ff86db-e5cf-456c-befc-84742d871181" providerId="ADAL" clId="{DE28C826-938A-4D82-B2A4-4E04E2A4C6F2}" dt="2023-02-07T16:37:44.515" v="6744" actId="20577"/>
          <ac:spMkLst>
            <pc:docMk/>
            <pc:sldMk cId="3629540755" sldId="280"/>
            <ac:spMk id="11" creationId="{554848E6-3868-8D7B-94AE-CEDEFB52F706}"/>
          </ac:spMkLst>
        </pc:spChg>
        <pc:spChg chg="add del mod">
          <ac:chgData name="Justin Yeung" userId="28ff86db-e5cf-456c-befc-84742d871181" providerId="ADAL" clId="{DE28C826-938A-4D82-B2A4-4E04E2A4C6F2}" dt="2023-02-07T16:37:43.701" v="6741"/>
          <ac:spMkLst>
            <pc:docMk/>
            <pc:sldMk cId="3629540755" sldId="280"/>
            <ac:spMk id="12" creationId="{77AD185E-3D73-B755-7ACC-64C112BC6C1A}"/>
          </ac:spMkLst>
        </pc:spChg>
        <pc:spChg chg="add del mod">
          <ac:chgData name="Justin Yeung" userId="28ff86db-e5cf-456c-befc-84742d871181" providerId="ADAL" clId="{DE28C826-938A-4D82-B2A4-4E04E2A4C6F2}" dt="2023-02-07T16:37:43.350" v="6739"/>
          <ac:spMkLst>
            <pc:docMk/>
            <pc:sldMk cId="3629540755" sldId="280"/>
            <ac:spMk id="13" creationId="{A118B46D-6758-FCCE-D8B5-246BAD13046B}"/>
          </ac:spMkLst>
        </pc:spChg>
        <pc:spChg chg="add mod">
          <ac:chgData name="Justin Yeung" userId="28ff86db-e5cf-456c-befc-84742d871181" providerId="ADAL" clId="{DE28C826-938A-4D82-B2A4-4E04E2A4C6F2}" dt="2023-02-07T16:42:15.461" v="6877" actId="2085"/>
          <ac:spMkLst>
            <pc:docMk/>
            <pc:sldMk cId="3629540755" sldId="280"/>
            <ac:spMk id="14" creationId="{ADF5B77A-B8FE-2DCD-6591-5C34BF2EFF4E}"/>
          </ac:spMkLst>
        </pc:spChg>
        <pc:spChg chg="add mod">
          <ac:chgData name="Justin Yeung" userId="28ff86db-e5cf-456c-befc-84742d871181" providerId="ADAL" clId="{DE28C826-938A-4D82-B2A4-4E04E2A4C6F2}" dt="2023-02-07T16:42:19.084" v="6878" actId="2085"/>
          <ac:spMkLst>
            <pc:docMk/>
            <pc:sldMk cId="3629540755" sldId="280"/>
            <ac:spMk id="15" creationId="{A995078B-631F-3A02-D72B-6A779F530496}"/>
          </ac:spMkLst>
        </pc:spChg>
        <pc:spChg chg="add mod">
          <ac:chgData name="Justin Yeung" userId="28ff86db-e5cf-456c-befc-84742d871181" providerId="ADAL" clId="{DE28C826-938A-4D82-B2A4-4E04E2A4C6F2}" dt="2023-02-07T16:47:35.926" v="7156" actId="1076"/>
          <ac:spMkLst>
            <pc:docMk/>
            <pc:sldMk cId="3629540755" sldId="280"/>
            <ac:spMk id="16" creationId="{ABC5027C-8FE6-89D8-2963-54A46E003EB3}"/>
          </ac:spMkLst>
        </pc:spChg>
        <pc:spChg chg="add mod">
          <ac:chgData name="Justin Yeung" userId="28ff86db-e5cf-456c-befc-84742d871181" providerId="ADAL" clId="{DE28C826-938A-4D82-B2A4-4E04E2A4C6F2}" dt="2023-02-07T16:42:34.309" v="6883" actId="1076"/>
          <ac:spMkLst>
            <pc:docMk/>
            <pc:sldMk cId="3629540755" sldId="280"/>
            <ac:spMk id="17" creationId="{212D87A0-8F96-1866-1171-EBC3168B7C78}"/>
          </ac:spMkLst>
        </pc:spChg>
        <pc:spChg chg="add mod">
          <ac:chgData name="Justin Yeung" userId="28ff86db-e5cf-456c-befc-84742d871181" providerId="ADAL" clId="{DE28C826-938A-4D82-B2A4-4E04E2A4C6F2}" dt="2023-02-07T16:47:33.206" v="7155" actId="1076"/>
          <ac:spMkLst>
            <pc:docMk/>
            <pc:sldMk cId="3629540755" sldId="280"/>
            <ac:spMk id="18" creationId="{5E41D5DD-53B0-2B66-2488-CF50F6066E5C}"/>
          </ac:spMkLst>
        </pc:spChg>
        <pc:spChg chg="add mod">
          <ac:chgData name="Justin Yeung" userId="28ff86db-e5cf-456c-befc-84742d871181" providerId="ADAL" clId="{DE28C826-938A-4D82-B2A4-4E04E2A4C6F2}" dt="2023-02-07T16:51:35.814" v="7393" actId="1076"/>
          <ac:spMkLst>
            <pc:docMk/>
            <pc:sldMk cId="3629540755" sldId="280"/>
            <ac:spMk id="19" creationId="{B6CB91AE-C855-0AFF-793F-6B87D8834205}"/>
          </ac:spMkLst>
        </pc:spChg>
        <pc:spChg chg="add del mod">
          <ac:chgData name="Justin Yeung" userId="28ff86db-e5cf-456c-befc-84742d871181" providerId="ADAL" clId="{DE28C826-938A-4D82-B2A4-4E04E2A4C6F2}" dt="2023-02-07T16:41:56.259" v="6852"/>
          <ac:spMkLst>
            <pc:docMk/>
            <pc:sldMk cId="3629540755" sldId="280"/>
            <ac:spMk id="20" creationId="{E42D4698-040B-1368-5D95-5391C71A2921}"/>
          </ac:spMkLst>
        </pc:spChg>
        <pc:spChg chg="add mod">
          <ac:chgData name="Justin Yeung" userId="28ff86db-e5cf-456c-befc-84742d871181" providerId="ADAL" clId="{DE28C826-938A-4D82-B2A4-4E04E2A4C6F2}" dt="2023-02-07T16:47:08.755" v="7150" actId="1076"/>
          <ac:spMkLst>
            <pc:docMk/>
            <pc:sldMk cId="3629540755" sldId="280"/>
            <ac:spMk id="21" creationId="{7F7BF6E3-C87A-9200-08D9-174C749CA595}"/>
          </ac:spMkLst>
        </pc:spChg>
        <pc:spChg chg="add mod">
          <ac:chgData name="Justin Yeung" userId="28ff86db-e5cf-456c-befc-84742d871181" providerId="ADAL" clId="{DE28C826-938A-4D82-B2A4-4E04E2A4C6F2}" dt="2023-02-07T16:47:04.026" v="7147" actId="1076"/>
          <ac:spMkLst>
            <pc:docMk/>
            <pc:sldMk cId="3629540755" sldId="280"/>
            <ac:spMk id="22" creationId="{F9C73871-07C6-35B3-1F00-966A7CC1BE77}"/>
          </ac:spMkLst>
        </pc:spChg>
        <pc:spChg chg="add mod">
          <ac:chgData name="Justin Yeung" userId="28ff86db-e5cf-456c-befc-84742d871181" providerId="ADAL" clId="{DE28C826-938A-4D82-B2A4-4E04E2A4C6F2}" dt="2023-02-07T16:47:01.562" v="7145" actId="1076"/>
          <ac:spMkLst>
            <pc:docMk/>
            <pc:sldMk cId="3629540755" sldId="280"/>
            <ac:spMk id="23" creationId="{E1654507-8DC3-5E38-25ED-987BAA8D5CBB}"/>
          </ac:spMkLst>
        </pc:spChg>
        <pc:spChg chg="add mod">
          <ac:chgData name="Justin Yeung" userId="28ff86db-e5cf-456c-befc-84742d871181" providerId="ADAL" clId="{DE28C826-938A-4D82-B2A4-4E04E2A4C6F2}" dt="2023-02-07T16:47:01.562" v="7145" actId="1076"/>
          <ac:spMkLst>
            <pc:docMk/>
            <pc:sldMk cId="3629540755" sldId="280"/>
            <ac:spMk id="24" creationId="{26F09135-C623-FD1A-3A59-D7CB4783A3E5}"/>
          </ac:spMkLst>
        </pc:spChg>
        <pc:spChg chg="add mod">
          <ac:chgData name="Justin Yeung" userId="28ff86db-e5cf-456c-befc-84742d871181" providerId="ADAL" clId="{DE28C826-938A-4D82-B2A4-4E04E2A4C6F2}" dt="2023-02-07T16:47:05.617" v="7149" actId="571"/>
          <ac:spMkLst>
            <pc:docMk/>
            <pc:sldMk cId="3629540755" sldId="280"/>
            <ac:spMk id="25" creationId="{8C624932-AF82-4994-60A7-4B4A0F6628C3}"/>
          </ac:spMkLst>
        </pc:spChg>
        <pc:spChg chg="add mod">
          <ac:chgData name="Justin Yeung" userId="28ff86db-e5cf-456c-befc-84742d871181" providerId="ADAL" clId="{DE28C826-938A-4D82-B2A4-4E04E2A4C6F2}" dt="2023-02-07T16:51:39.506" v="7394" actId="1076"/>
          <ac:spMkLst>
            <pc:docMk/>
            <pc:sldMk cId="3629540755" sldId="280"/>
            <ac:spMk id="26" creationId="{DFD2837E-1C98-079A-6719-5A9304FD5861}"/>
          </ac:spMkLst>
        </pc:spChg>
      </pc:sldChg>
      <pc:sldChg chg="addSp delSp modSp add mod modAnim modNotesTx">
        <pc:chgData name="Justin Yeung" userId="28ff86db-e5cf-456c-befc-84742d871181" providerId="ADAL" clId="{DE28C826-938A-4D82-B2A4-4E04E2A4C6F2}" dt="2023-02-07T17:01:32.520" v="7709" actId="113"/>
        <pc:sldMkLst>
          <pc:docMk/>
          <pc:sldMk cId="1973741622" sldId="281"/>
        </pc:sldMkLst>
        <pc:spChg chg="mod">
          <ac:chgData name="Justin Yeung" userId="28ff86db-e5cf-456c-befc-84742d871181" providerId="ADAL" clId="{DE28C826-938A-4D82-B2A4-4E04E2A4C6F2}" dt="2023-02-07T16:51:15.352" v="7388" actId="404"/>
          <ac:spMkLst>
            <pc:docMk/>
            <pc:sldMk cId="1973741622" sldId="281"/>
            <ac:spMk id="2" creationId="{70A21327-5FCB-8679-1D45-6D7D55D7A8E2}"/>
          </ac:spMkLst>
        </pc:spChg>
        <pc:spChg chg="mod">
          <ac:chgData name="Justin Yeung" userId="28ff86db-e5cf-456c-befc-84742d871181" providerId="ADAL" clId="{DE28C826-938A-4D82-B2A4-4E04E2A4C6F2}" dt="2023-02-07T17:01:32.520" v="7709" actId="113"/>
          <ac:spMkLst>
            <pc:docMk/>
            <pc:sldMk cId="1973741622" sldId="281"/>
            <ac:spMk id="3" creationId="{ED50DD8C-A5BD-EADF-8949-ED0A563D1931}"/>
          </ac:spMkLst>
        </pc:spChg>
        <pc:spChg chg="add mod">
          <ac:chgData name="Justin Yeung" userId="28ff86db-e5cf-456c-befc-84742d871181" providerId="ADAL" clId="{DE28C826-938A-4D82-B2A4-4E04E2A4C6F2}" dt="2023-02-07T16:59:31.900" v="7654" actId="20577"/>
          <ac:spMkLst>
            <pc:docMk/>
            <pc:sldMk cId="1973741622" sldId="281"/>
            <ac:spMk id="4" creationId="{2348FEDE-0E09-1336-F859-7F832D30546C}"/>
          </ac:spMkLst>
        </pc:spChg>
        <pc:spChg chg="add mod">
          <ac:chgData name="Justin Yeung" userId="28ff86db-e5cf-456c-befc-84742d871181" providerId="ADAL" clId="{DE28C826-938A-4D82-B2A4-4E04E2A4C6F2}" dt="2023-02-07T16:59:37.240" v="7660" actId="20577"/>
          <ac:spMkLst>
            <pc:docMk/>
            <pc:sldMk cId="1973741622" sldId="281"/>
            <ac:spMk id="5" creationId="{9B5BFB36-CBC2-8EDC-5A4C-EAC3B274308E}"/>
          </ac:spMkLst>
        </pc:spChg>
        <pc:spChg chg="add mod">
          <ac:chgData name="Justin Yeung" userId="28ff86db-e5cf-456c-befc-84742d871181" providerId="ADAL" clId="{DE28C826-938A-4D82-B2A4-4E04E2A4C6F2}" dt="2023-02-07T16:59:41.937" v="7667" actId="20577"/>
          <ac:spMkLst>
            <pc:docMk/>
            <pc:sldMk cId="1973741622" sldId="281"/>
            <ac:spMk id="6" creationId="{61A40980-2A06-0D8A-FC99-EBCDCFE2C3AB}"/>
          </ac:spMkLst>
        </pc:spChg>
        <pc:spChg chg="del">
          <ac:chgData name="Justin Yeung" userId="28ff86db-e5cf-456c-befc-84742d871181" providerId="ADAL" clId="{DE28C826-938A-4D82-B2A4-4E04E2A4C6F2}" dt="2023-02-07T16:49:33.224" v="7326" actId="478"/>
          <ac:spMkLst>
            <pc:docMk/>
            <pc:sldMk cId="1973741622" sldId="281"/>
            <ac:spMk id="7" creationId="{CC4AFC57-C4C8-DDB4-42EB-50D51100D262}"/>
          </ac:spMkLst>
        </pc:spChg>
        <pc:spChg chg="del">
          <ac:chgData name="Justin Yeung" userId="28ff86db-e5cf-456c-befc-84742d871181" providerId="ADAL" clId="{DE28C826-938A-4D82-B2A4-4E04E2A4C6F2}" dt="2023-02-07T16:49:33.224" v="7326" actId="478"/>
          <ac:spMkLst>
            <pc:docMk/>
            <pc:sldMk cId="1973741622" sldId="281"/>
            <ac:spMk id="10" creationId="{0DD94F31-3400-687A-680D-FAEDE4F429D7}"/>
          </ac:spMkLst>
        </pc:spChg>
        <pc:spChg chg="del">
          <ac:chgData name="Justin Yeung" userId="28ff86db-e5cf-456c-befc-84742d871181" providerId="ADAL" clId="{DE28C826-938A-4D82-B2A4-4E04E2A4C6F2}" dt="2023-02-07T16:49:33.224" v="7326" actId="478"/>
          <ac:spMkLst>
            <pc:docMk/>
            <pc:sldMk cId="1973741622" sldId="281"/>
            <ac:spMk id="11" creationId="{554848E6-3868-8D7B-94AE-CEDEFB52F706}"/>
          </ac:spMkLst>
        </pc:spChg>
        <pc:spChg chg="del">
          <ac:chgData name="Justin Yeung" userId="28ff86db-e5cf-456c-befc-84742d871181" providerId="ADAL" clId="{DE28C826-938A-4D82-B2A4-4E04E2A4C6F2}" dt="2023-02-07T16:49:33.224" v="7326" actId="478"/>
          <ac:spMkLst>
            <pc:docMk/>
            <pc:sldMk cId="1973741622" sldId="281"/>
            <ac:spMk id="14" creationId="{ADF5B77A-B8FE-2DCD-6591-5C34BF2EFF4E}"/>
          </ac:spMkLst>
        </pc:spChg>
        <pc:spChg chg="del">
          <ac:chgData name="Justin Yeung" userId="28ff86db-e5cf-456c-befc-84742d871181" providerId="ADAL" clId="{DE28C826-938A-4D82-B2A4-4E04E2A4C6F2}" dt="2023-02-07T16:49:33.224" v="7326" actId="478"/>
          <ac:spMkLst>
            <pc:docMk/>
            <pc:sldMk cId="1973741622" sldId="281"/>
            <ac:spMk id="15" creationId="{A995078B-631F-3A02-D72B-6A779F530496}"/>
          </ac:spMkLst>
        </pc:spChg>
        <pc:spChg chg="del">
          <ac:chgData name="Justin Yeung" userId="28ff86db-e5cf-456c-befc-84742d871181" providerId="ADAL" clId="{DE28C826-938A-4D82-B2A4-4E04E2A4C6F2}" dt="2023-02-07T16:49:33.224" v="7326" actId="478"/>
          <ac:spMkLst>
            <pc:docMk/>
            <pc:sldMk cId="1973741622" sldId="281"/>
            <ac:spMk id="16" creationId="{ABC5027C-8FE6-89D8-2963-54A46E003EB3}"/>
          </ac:spMkLst>
        </pc:spChg>
        <pc:spChg chg="del">
          <ac:chgData name="Justin Yeung" userId="28ff86db-e5cf-456c-befc-84742d871181" providerId="ADAL" clId="{DE28C826-938A-4D82-B2A4-4E04E2A4C6F2}" dt="2023-02-07T16:49:33.224" v="7326" actId="478"/>
          <ac:spMkLst>
            <pc:docMk/>
            <pc:sldMk cId="1973741622" sldId="281"/>
            <ac:spMk id="17" creationId="{212D87A0-8F96-1866-1171-EBC3168B7C78}"/>
          </ac:spMkLst>
        </pc:spChg>
        <pc:spChg chg="del">
          <ac:chgData name="Justin Yeung" userId="28ff86db-e5cf-456c-befc-84742d871181" providerId="ADAL" clId="{DE28C826-938A-4D82-B2A4-4E04E2A4C6F2}" dt="2023-02-07T16:49:33.224" v="7326" actId="478"/>
          <ac:spMkLst>
            <pc:docMk/>
            <pc:sldMk cId="1973741622" sldId="281"/>
            <ac:spMk id="18" creationId="{5E41D5DD-53B0-2B66-2488-CF50F6066E5C}"/>
          </ac:spMkLst>
        </pc:spChg>
        <pc:spChg chg="del">
          <ac:chgData name="Justin Yeung" userId="28ff86db-e5cf-456c-befc-84742d871181" providerId="ADAL" clId="{DE28C826-938A-4D82-B2A4-4E04E2A4C6F2}" dt="2023-02-07T16:49:33.224" v="7326" actId="478"/>
          <ac:spMkLst>
            <pc:docMk/>
            <pc:sldMk cId="1973741622" sldId="281"/>
            <ac:spMk id="19" creationId="{B6CB91AE-C855-0AFF-793F-6B87D8834205}"/>
          </ac:spMkLst>
        </pc:spChg>
        <pc:spChg chg="del">
          <ac:chgData name="Justin Yeung" userId="28ff86db-e5cf-456c-befc-84742d871181" providerId="ADAL" clId="{DE28C826-938A-4D82-B2A4-4E04E2A4C6F2}" dt="2023-02-07T16:49:33.224" v="7326" actId="478"/>
          <ac:spMkLst>
            <pc:docMk/>
            <pc:sldMk cId="1973741622" sldId="281"/>
            <ac:spMk id="21" creationId="{7F7BF6E3-C87A-9200-08D9-174C749CA595}"/>
          </ac:spMkLst>
        </pc:spChg>
        <pc:spChg chg="del">
          <ac:chgData name="Justin Yeung" userId="28ff86db-e5cf-456c-befc-84742d871181" providerId="ADAL" clId="{DE28C826-938A-4D82-B2A4-4E04E2A4C6F2}" dt="2023-02-07T16:49:33.224" v="7326" actId="478"/>
          <ac:spMkLst>
            <pc:docMk/>
            <pc:sldMk cId="1973741622" sldId="281"/>
            <ac:spMk id="22" creationId="{F9C73871-07C6-35B3-1F00-966A7CC1BE77}"/>
          </ac:spMkLst>
        </pc:spChg>
        <pc:spChg chg="del">
          <ac:chgData name="Justin Yeung" userId="28ff86db-e5cf-456c-befc-84742d871181" providerId="ADAL" clId="{DE28C826-938A-4D82-B2A4-4E04E2A4C6F2}" dt="2023-02-07T16:49:33.224" v="7326" actId="478"/>
          <ac:spMkLst>
            <pc:docMk/>
            <pc:sldMk cId="1973741622" sldId="281"/>
            <ac:spMk id="23" creationId="{E1654507-8DC3-5E38-25ED-987BAA8D5CBB}"/>
          </ac:spMkLst>
        </pc:spChg>
        <pc:spChg chg="del">
          <ac:chgData name="Justin Yeung" userId="28ff86db-e5cf-456c-befc-84742d871181" providerId="ADAL" clId="{DE28C826-938A-4D82-B2A4-4E04E2A4C6F2}" dt="2023-02-07T16:49:33.224" v="7326" actId="478"/>
          <ac:spMkLst>
            <pc:docMk/>
            <pc:sldMk cId="1973741622" sldId="281"/>
            <ac:spMk id="24" creationId="{26F09135-C623-FD1A-3A59-D7CB4783A3E5}"/>
          </ac:spMkLst>
        </pc:spChg>
        <pc:picChg chg="add mod">
          <ac:chgData name="Justin Yeung" userId="28ff86db-e5cf-456c-befc-84742d871181" providerId="ADAL" clId="{DE28C826-938A-4D82-B2A4-4E04E2A4C6F2}" dt="2023-02-07T16:58:41.299" v="7627" actId="1076"/>
          <ac:picMkLst>
            <pc:docMk/>
            <pc:sldMk cId="1973741622" sldId="281"/>
            <ac:picMk id="5122" creationId="{7D704589-538F-AE1F-19CA-AE1EB5511953}"/>
          </ac:picMkLst>
        </pc:picChg>
        <pc:picChg chg="add mod">
          <ac:chgData name="Justin Yeung" userId="28ff86db-e5cf-456c-befc-84742d871181" providerId="ADAL" clId="{DE28C826-938A-4D82-B2A4-4E04E2A4C6F2}" dt="2023-02-07T16:58:42.451" v="7628" actId="1076"/>
          <ac:picMkLst>
            <pc:docMk/>
            <pc:sldMk cId="1973741622" sldId="281"/>
            <ac:picMk id="5124" creationId="{EF5798F2-C4AF-DBE4-848B-6F7007DE5383}"/>
          </ac:picMkLst>
        </pc:picChg>
        <pc:picChg chg="add mod">
          <ac:chgData name="Justin Yeung" userId="28ff86db-e5cf-456c-befc-84742d871181" providerId="ADAL" clId="{DE28C826-938A-4D82-B2A4-4E04E2A4C6F2}" dt="2023-02-07T16:58:39.556" v="7626" actId="1076"/>
          <ac:picMkLst>
            <pc:docMk/>
            <pc:sldMk cId="1973741622" sldId="281"/>
            <ac:picMk id="5126" creationId="{B77A11C0-D9A3-B38D-728D-0389C3CC2C3B}"/>
          </ac:picMkLst>
        </pc:picChg>
      </pc:sldChg>
      <pc:sldChg chg="addSp delSp modSp add mod delAnim modAnim modNotesTx">
        <pc:chgData name="Justin Yeung" userId="28ff86db-e5cf-456c-befc-84742d871181" providerId="ADAL" clId="{DE28C826-938A-4D82-B2A4-4E04E2A4C6F2}" dt="2023-02-10T00:04:10.847" v="9056" actId="20577"/>
        <pc:sldMkLst>
          <pc:docMk/>
          <pc:sldMk cId="3518670350" sldId="282"/>
        </pc:sldMkLst>
        <pc:spChg chg="mod">
          <ac:chgData name="Justin Yeung" userId="28ff86db-e5cf-456c-befc-84742d871181" providerId="ADAL" clId="{DE28C826-938A-4D82-B2A4-4E04E2A4C6F2}" dt="2023-02-07T17:03:22.670" v="7849" actId="20577"/>
          <ac:spMkLst>
            <pc:docMk/>
            <pc:sldMk cId="3518670350" sldId="282"/>
            <ac:spMk id="2" creationId="{70A21327-5FCB-8679-1D45-6D7D55D7A8E2}"/>
          </ac:spMkLst>
        </pc:spChg>
        <pc:spChg chg="mod">
          <ac:chgData name="Justin Yeung" userId="28ff86db-e5cf-456c-befc-84742d871181" providerId="ADAL" clId="{DE28C826-938A-4D82-B2A4-4E04E2A4C6F2}" dt="2023-02-10T00:04:10.847" v="9056" actId="20577"/>
          <ac:spMkLst>
            <pc:docMk/>
            <pc:sldMk cId="3518670350" sldId="282"/>
            <ac:spMk id="3" creationId="{ED50DD8C-A5BD-EADF-8949-ED0A563D1931}"/>
          </ac:spMkLst>
        </pc:spChg>
        <pc:spChg chg="del">
          <ac:chgData name="Justin Yeung" userId="28ff86db-e5cf-456c-befc-84742d871181" providerId="ADAL" clId="{DE28C826-938A-4D82-B2A4-4E04E2A4C6F2}" dt="2023-02-07T17:02:31.567" v="7731" actId="478"/>
          <ac:spMkLst>
            <pc:docMk/>
            <pc:sldMk cId="3518670350" sldId="282"/>
            <ac:spMk id="4" creationId="{2348FEDE-0E09-1336-F859-7F832D30546C}"/>
          </ac:spMkLst>
        </pc:spChg>
        <pc:spChg chg="del">
          <ac:chgData name="Justin Yeung" userId="28ff86db-e5cf-456c-befc-84742d871181" providerId="ADAL" clId="{DE28C826-938A-4D82-B2A4-4E04E2A4C6F2}" dt="2023-02-07T17:02:30.636" v="7729" actId="478"/>
          <ac:spMkLst>
            <pc:docMk/>
            <pc:sldMk cId="3518670350" sldId="282"/>
            <ac:spMk id="5" creationId="{9B5BFB36-CBC2-8EDC-5A4C-EAC3B274308E}"/>
          </ac:spMkLst>
        </pc:spChg>
        <pc:spChg chg="del">
          <ac:chgData name="Justin Yeung" userId="28ff86db-e5cf-456c-befc-84742d871181" providerId="ADAL" clId="{DE28C826-938A-4D82-B2A4-4E04E2A4C6F2}" dt="2023-02-07T17:02:30.132" v="7728" actId="478"/>
          <ac:spMkLst>
            <pc:docMk/>
            <pc:sldMk cId="3518670350" sldId="282"/>
            <ac:spMk id="6" creationId="{61A40980-2A06-0D8A-FC99-EBCDCFE2C3AB}"/>
          </ac:spMkLst>
        </pc:spChg>
        <pc:spChg chg="add mod">
          <ac:chgData name="Justin Yeung" userId="28ff86db-e5cf-456c-befc-84742d871181" providerId="ADAL" clId="{DE28C826-938A-4D82-B2A4-4E04E2A4C6F2}" dt="2023-02-07T17:08:49.467" v="8558" actId="1076"/>
          <ac:spMkLst>
            <pc:docMk/>
            <pc:sldMk cId="3518670350" sldId="282"/>
            <ac:spMk id="9" creationId="{9C494950-A782-60E6-5716-88B6D7122AF8}"/>
          </ac:spMkLst>
        </pc:spChg>
        <pc:picChg chg="add mod modCrop">
          <ac:chgData name="Justin Yeung" userId="28ff86db-e5cf-456c-befc-84742d871181" providerId="ADAL" clId="{DE28C826-938A-4D82-B2A4-4E04E2A4C6F2}" dt="2023-02-07T17:07:39.331" v="8374" actId="1076"/>
          <ac:picMkLst>
            <pc:docMk/>
            <pc:sldMk cId="3518670350" sldId="282"/>
            <ac:picMk id="8" creationId="{1D663249-4856-E3A2-4515-BE08C6BD0AA5}"/>
          </ac:picMkLst>
        </pc:picChg>
        <pc:picChg chg="del">
          <ac:chgData name="Justin Yeung" userId="28ff86db-e5cf-456c-befc-84742d871181" providerId="ADAL" clId="{DE28C826-938A-4D82-B2A4-4E04E2A4C6F2}" dt="2023-02-07T17:02:30.942" v="7730" actId="478"/>
          <ac:picMkLst>
            <pc:docMk/>
            <pc:sldMk cId="3518670350" sldId="282"/>
            <ac:picMk id="5122" creationId="{7D704589-538F-AE1F-19CA-AE1EB5511953}"/>
          </ac:picMkLst>
        </pc:picChg>
        <pc:picChg chg="del">
          <ac:chgData name="Justin Yeung" userId="28ff86db-e5cf-456c-befc-84742d871181" providerId="ADAL" clId="{DE28C826-938A-4D82-B2A4-4E04E2A4C6F2}" dt="2023-02-07T17:02:29.791" v="7727" actId="478"/>
          <ac:picMkLst>
            <pc:docMk/>
            <pc:sldMk cId="3518670350" sldId="282"/>
            <ac:picMk id="5124" creationId="{EF5798F2-C4AF-DBE4-848B-6F7007DE5383}"/>
          </ac:picMkLst>
        </pc:picChg>
        <pc:picChg chg="del">
          <ac:chgData name="Justin Yeung" userId="28ff86db-e5cf-456c-befc-84742d871181" providerId="ADAL" clId="{DE28C826-938A-4D82-B2A4-4E04E2A4C6F2}" dt="2023-02-07T17:02:31.831" v="7732" actId="478"/>
          <ac:picMkLst>
            <pc:docMk/>
            <pc:sldMk cId="3518670350" sldId="282"/>
            <ac:picMk id="5126" creationId="{B77A11C0-D9A3-B38D-728D-0389C3CC2C3B}"/>
          </ac:picMkLst>
        </pc:picChg>
      </pc:sldChg>
      <pc:sldChg chg="addSp delSp modSp add mod modClrScheme delAnim chgLayout">
        <pc:chgData name="Justin Yeung" userId="28ff86db-e5cf-456c-befc-84742d871181" providerId="ADAL" clId="{DE28C826-938A-4D82-B2A4-4E04E2A4C6F2}" dt="2023-02-10T00:04:25.178" v="9078" actId="20577"/>
        <pc:sldMkLst>
          <pc:docMk/>
          <pc:sldMk cId="916110684" sldId="283"/>
        </pc:sldMkLst>
        <pc:spChg chg="mod">
          <ac:chgData name="Justin Yeung" userId="28ff86db-e5cf-456c-befc-84742d871181" providerId="ADAL" clId="{DE28C826-938A-4D82-B2A4-4E04E2A4C6F2}" dt="2023-02-07T17:15:02.296" v="8944" actId="26606"/>
          <ac:spMkLst>
            <pc:docMk/>
            <pc:sldMk cId="916110684" sldId="283"/>
            <ac:spMk id="2" creationId="{70A21327-5FCB-8679-1D45-6D7D55D7A8E2}"/>
          </ac:spMkLst>
        </pc:spChg>
        <pc:spChg chg="mod">
          <ac:chgData name="Justin Yeung" userId="28ff86db-e5cf-456c-befc-84742d871181" providerId="ADAL" clId="{DE28C826-938A-4D82-B2A4-4E04E2A4C6F2}" dt="2023-02-10T00:04:25.178" v="9078" actId="20577"/>
          <ac:spMkLst>
            <pc:docMk/>
            <pc:sldMk cId="916110684" sldId="283"/>
            <ac:spMk id="3" creationId="{ED50DD8C-A5BD-EADF-8949-ED0A563D1931}"/>
          </ac:spMkLst>
        </pc:spChg>
        <pc:spChg chg="del">
          <ac:chgData name="Justin Yeung" userId="28ff86db-e5cf-456c-befc-84742d871181" providerId="ADAL" clId="{DE28C826-938A-4D82-B2A4-4E04E2A4C6F2}" dt="2023-02-07T17:08:54.343" v="8560" actId="478"/>
          <ac:spMkLst>
            <pc:docMk/>
            <pc:sldMk cId="916110684" sldId="283"/>
            <ac:spMk id="9" creationId="{9C494950-A782-60E6-5716-88B6D7122AF8}"/>
          </ac:spMkLst>
        </pc:spChg>
        <pc:picChg chg="del">
          <ac:chgData name="Justin Yeung" userId="28ff86db-e5cf-456c-befc-84742d871181" providerId="ADAL" clId="{DE28C826-938A-4D82-B2A4-4E04E2A4C6F2}" dt="2023-02-07T17:08:54.741" v="8561" actId="478"/>
          <ac:picMkLst>
            <pc:docMk/>
            <pc:sldMk cId="916110684" sldId="283"/>
            <ac:picMk id="8" creationId="{1D663249-4856-E3A2-4515-BE08C6BD0AA5}"/>
          </ac:picMkLst>
        </pc:picChg>
        <pc:picChg chg="add mod">
          <ac:chgData name="Justin Yeung" userId="28ff86db-e5cf-456c-befc-84742d871181" providerId="ADAL" clId="{DE28C826-938A-4D82-B2A4-4E04E2A4C6F2}" dt="2023-02-07T17:15:02.296" v="8944" actId="26606"/>
          <ac:picMkLst>
            <pc:docMk/>
            <pc:sldMk cId="916110684" sldId="283"/>
            <ac:picMk id="6146" creationId="{5B16A9F7-E036-0D53-D120-42A2F78E0A0E}"/>
          </ac:picMkLst>
        </pc:picChg>
      </pc:sldChg>
      <pc:sldChg chg="modSp new mod ord">
        <pc:chgData name="Justin Yeung" userId="28ff86db-e5cf-456c-befc-84742d871181" providerId="ADAL" clId="{DE28C826-938A-4D82-B2A4-4E04E2A4C6F2}" dt="2023-03-13T13:26:46.981" v="14598" actId="20577"/>
        <pc:sldMkLst>
          <pc:docMk/>
          <pc:sldMk cId="786573655" sldId="284"/>
        </pc:sldMkLst>
        <pc:spChg chg="mod">
          <ac:chgData name="Justin Yeung" userId="28ff86db-e5cf-456c-befc-84742d871181" providerId="ADAL" clId="{DE28C826-938A-4D82-B2A4-4E04E2A4C6F2}" dt="2023-02-10T01:21:11.678" v="12365" actId="20577"/>
          <ac:spMkLst>
            <pc:docMk/>
            <pc:sldMk cId="786573655" sldId="284"/>
            <ac:spMk id="2" creationId="{51BD928A-A92C-1F3A-D102-FCB6E0294ABE}"/>
          </ac:spMkLst>
        </pc:spChg>
        <pc:spChg chg="mod">
          <ac:chgData name="Justin Yeung" userId="28ff86db-e5cf-456c-befc-84742d871181" providerId="ADAL" clId="{DE28C826-938A-4D82-B2A4-4E04E2A4C6F2}" dt="2023-03-13T13:26:46.981" v="14598" actId="20577"/>
          <ac:spMkLst>
            <pc:docMk/>
            <pc:sldMk cId="786573655" sldId="284"/>
            <ac:spMk id="3" creationId="{842D02A9-2954-CE15-EC97-44053A616090}"/>
          </ac:spMkLst>
        </pc:spChg>
      </pc:sldChg>
      <pc:sldChg chg="add del">
        <pc:chgData name="Justin Yeung" userId="28ff86db-e5cf-456c-befc-84742d871181" providerId="ADAL" clId="{DE28C826-938A-4D82-B2A4-4E04E2A4C6F2}" dt="2023-02-07T17:19:15.924" v="9022"/>
        <pc:sldMkLst>
          <pc:docMk/>
          <pc:sldMk cId="3974302836" sldId="284"/>
        </pc:sldMkLst>
      </pc:sldChg>
      <pc:sldChg chg="addSp modSp new mod modClrScheme chgLayout">
        <pc:chgData name="Justin Yeung" userId="28ff86db-e5cf-456c-befc-84742d871181" providerId="ADAL" clId="{DE28C826-938A-4D82-B2A4-4E04E2A4C6F2}" dt="2023-02-10T00:20:48.015" v="9904" actId="20577"/>
        <pc:sldMkLst>
          <pc:docMk/>
          <pc:sldMk cId="2195201910" sldId="285"/>
        </pc:sldMkLst>
        <pc:spChg chg="mod">
          <ac:chgData name="Justin Yeung" userId="28ff86db-e5cf-456c-befc-84742d871181" providerId="ADAL" clId="{DE28C826-938A-4D82-B2A4-4E04E2A4C6F2}" dt="2023-02-10T00:11:13.763" v="9530" actId="20577"/>
          <ac:spMkLst>
            <pc:docMk/>
            <pc:sldMk cId="2195201910" sldId="285"/>
            <ac:spMk id="2" creationId="{3D6AE9BA-F15D-696C-2326-F7A1085D6A29}"/>
          </ac:spMkLst>
        </pc:spChg>
        <pc:spChg chg="mod">
          <ac:chgData name="Justin Yeung" userId="28ff86db-e5cf-456c-befc-84742d871181" providerId="ADAL" clId="{DE28C826-938A-4D82-B2A4-4E04E2A4C6F2}" dt="2023-02-10T00:20:48.015" v="9904" actId="20577"/>
          <ac:spMkLst>
            <pc:docMk/>
            <pc:sldMk cId="2195201910" sldId="285"/>
            <ac:spMk id="3" creationId="{97B49F45-0F5A-7171-8768-F1CDDF640F21}"/>
          </ac:spMkLst>
        </pc:spChg>
        <pc:spChg chg="add mod">
          <ac:chgData name="Justin Yeung" userId="28ff86db-e5cf-456c-befc-84742d871181" providerId="ADAL" clId="{DE28C826-938A-4D82-B2A4-4E04E2A4C6F2}" dt="2023-02-10T00:10:38.505" v="9467" actId="20577"/>
          <ac:spMkLst>
            <pc:docMk/>
            <pc:sldMk cId="2195201910" sldId="285"/>
            <ac:spMk id="6" creationId="{E7DDB927-BCCE-E663-B695-6AEAA868EEBA}"/>
          </ac:spMkLst>
        </pc:spChg>
        <pc:picChg chg="add mod modCrop">
          <ac:chgData name="Justin Yeung" userId="28ff86db-e5cf-456c-befc-84742d871181" providerId="ADAL" clId="{DE28C826-938A-4D82-B2A4-4E04E2A4C6F2}" dt="2023-02-10T00:10:08.496" v="9449" actId="1076"/>
          <ac:picMkLst>
            <pc:docMk/>
            <pc:sldMk cId="2195201910" sldId="285"/>
            <ac:picMk id="5" creationId="{51A0E8F7-DAEE-753C-D76E-5DAFDF5084F8}"/>
          </ac:picMkLst>
        </pc:picChg>
      </pc:sldChg>
      <pc:sldChg chg="addSp delSp modSp add mod modClrScheme modAnim chgLayout modNotesTx">
        <pc:chgData name="Justin Yeung" userId="28ff86db-e5cf-456c-befc-84742d871181" providerId="ADAL" clId="{DE28C826-938A-4D82-B2A4-4E04E2A4C6F2}" dt="2023-02-10T00:27:29.897" v="10329"/>
        <pc:sldMkLst>
          <pc:docMk/>
          <pc:sldMk cId="1395356231" sldId="286"/>
        </pc:sldMkLst>
        <pc:spChg chg="mod">
          <ac:chgData name="Justin Yeung" userId="28ff86db-e5cf-456c-befc-84742d871181" providerId="ADAL" clId="{DE28C826-938A-4D82-B2A4-4E04E2A4C6F2}" dt="2023-02-10T00:21:03.630" v="9934" actId="20577"/>
          <ac:spMkLst>
            <pc:docMk/>
            <pc:sldMk cId="1395356231" sldId="286"/>
            <ac:spMk id="2" creationId="{3D6AE9BA-F15D-696C-2326-F7A1085D6A29}"/>
          </ac:spMkLst>
        </pc:spChg>
        <pc:spChg chg="del mod">
          <ac:chgData name="Justin Yeung" userId="28ff86db-e5cf-456c-befc-84742d871181" providerId="ADAL" clId="{DE28C826-938A-4D82-B2A4-4E04E2A4C6F2}" dt="2023-02-10T00:16:32.626" v="9544" actId="26606"/>
          <ac:spMkLst>
            <pc:docMk/>
            <pc:sldMk cId="1395356231" sldId="286"/>
            <ac:spMk id="3" creationId="{97B49F45-0F5A-7171-8768-F1CDDF640F21}"/>
          </ac:spMkLst>
        </pc:spChg>
        <pc:spChg chg="del">
          <ac:chgData name="Justin Yeung" userId="28ff86db-e5cf-456c-befc-84742d871181" providerId="ADAL" clId="{DE28C826-938A-4D82-B2A4-4E04E2A4C6F2}" dt="2023-02-10T00:16:04.155" v="9540" actId="478"/>
          <ac:spMkLst>
            <pc:docMk/>
            <pc:sldMk cId="1395356231" sldId="286"/>
            <ac:spMk id="6" creationId="{E7DDB927-BCCE-E663-B695-6AEAA868EEBA}"/>
          </ac:spMkLst>
        </pc:spChg>
        <pc:spChg chg="add mod">
          <ac:chgData name="Justin Yeung" userId="28ff86db-e5cf-456c-befc-84742d871181" providerId="ADAL" clId="{DE28C826-938A-4D82-B2A4-4E04E2A4C6F2}" dt="2023-02-10T00:17:13.111" v="9599" actId="1076"/>
          <ac:spMkLst>
            <pc:docMk/>
            <pc:sldMk cId="1395356231" sldId="286"/>
            <ac:spMk id="7" creationId="{171DB04A-93FA-41D4-736D-05664717B312}"/>
          </ac:spMkLst>
        </pc:spChg>
        <pc:graphicFrameChg chg="add mod modGraphic">
          <ac:chgData name="Justin Yeung" userId="28ff86db-e5cf-456c-befc-84742d871181" providerId="ADAL" clId="{DE28C826-938A-4D82-B2A4-4E04E2A4C6F2}" dt="2023-02-10T00:17:21.252" v="9604" actId="20577"/>
          <ac:graphicFrameMkLst>
            <pc:docMk/>
            <pc:sldMk cId="1395356231" sldId="286"/>
            <ac:graphicFrameMk id="4" creationId="{E8441173-AFB8-F222-30FE-A28BCBB8A0D8}"/>
          </ac:graphicFrameMkLst>
        </pc:graphicFrameChg>
        <pc:picChg chg="del">
          <ac:chgData name="Justin Yeung" userId="28ff86db-e5cf-456c-befc-84742d871181" providerId="ADAL" clId="{DE28C826-938A-4D82-B2A4-4E04E2A4C6F2}" dt="2023-02-10T00:16:03.739" v="9539" actId="478"/>
          <ac:picMkLst>
            <pc:docMk/>
            <pc:sldMk cId="1395356231" sldId="286"/>
            <ac:picMk id="5" creationId="{51A0E8F7-DAEE-753C-D76E-5DAFDF5084F8}"/>
          </ac:picMkLst>
        </pc:picChg>
        <pc:picChg chg="add mod">
          <ac:chgData name="Justin Yeung" userId="28ff86db-e5cf-456c-befc-84742d871181" providerId="ADAL" clId="{DE28C826-938A-4D82-B2A4-4E04E2A4C6F2}" dt="2023-02-10T00:27:26.883" v="10328" actId="1076"/>
          <ac:picMkLst>
            <pc:docMk/>
            <pc:sldMk cId="1395356231" sldId="286"/>
            <ac:picMk id="1026" creationId="{1E7DBEB4-F5B8-661B-D528-6C1464F54EA5}"/>
          </ac:picMkLst>
        </pc:picChg>
      </pc:sldChg>
      <pc:sldChg chg="addSp delSp modSp add mod modClrScheme chgLayout">
        <pc:chgData name="Justin Yeung" userId="28ff86db-e5cf-456c-befc-84742d871181" providerId="ADAL" clId="{DE28C826-938A-4D82-B2A4-4E04E2A4C6F2}" dt="2023-02-10T00:29:57.905" v="10551" actId="20577"/>
        <pc:sldMkLst>
          <pc:docMk/>
          <pc:sldMk cId="1641848649" sldId="287"/>
        </pc:sldMkLst>
        <pc:spChg chg="mod ord">
          <ac:chgData name="Justin Yeung" userId="28ff86db-e5cf-456c-befc-84742d871181" providerId="ADAL" clId="{DE28C826-938A-4D82-B2A4-4E04E2A4C6F2}" dt="2023-02-10T00:27:50.580" v="10383" actId="20577"/>
          <ac:spMkLst>
            <pc:docMk/>
            <pc:sldMk cId="1641848649" sldId="287"/>
            <ac:spMk id="2" creationId="{3D6AE9BA-F15D-696C-2326-F7A1085D6A29}"/>
          </ac:spMkLst>
        </pc:spChg>
        <pc:spChg chg="add mod ord">
          <ac:chgData name="Justin Yeung" userId="28ff86db-e5cf-456c-befc-84742d871181" providerId="ADAL" clId="{DE28C826-938A-4D82-B2A4-4E04E2A4C6F2}" dt="2023-02-10T00:29:57.905" v="10551" actId="20577"/>
          <ac:spMkLst>
            <pc:docMk/>
            <pc:sldMk cId="1641848649" sldId="287"/>
            <ac:spMk id="6" creationId="{8DE3187B-504E-ABD0-A355-16E8CF275736}"/>
          </ac:spMkLst>
        </pc:spChg>
        <pc:spChg chg="del">
          <ac:chgData name="Justin Yeung" userId="28ff86db-e5cf-456c-befc-84742d871181" providerId="ADAL" clId="{DE28C826-938A-4D82-B2A4-4E04E2A4C6F2}" dt="2023-02-10T00:20:53.456" v="9906" actId="478"/>
          <ac:spMkLst>
            <pc:docMk/>
            <pc:sldMk cId="1641848649" sldId="287"/>
            <ac:spMk id="7" creationId="{171DB04A-93FA-41D4-736D-05664717B312}"/>
          </ac:spMkLst>
        </pc:spChg>
        <pc:graphicFrameChg chg="add del mod modGraphic">
          <ac:chgData name="Justin Yeung" userId="28ff86db-e5cf-456c-befc-84742d871181" providerId="ADAL" clId="{DE28C826-938A-4D82-B2A4-4E04E2A4C6F2}" dt="2023-02-10T00:21:37.640" v="9962"/>
          <ac:graphicFrameMkLst>
            <pc:docMk/>
            <pc:sldMk cId="1641848649" sldId="287"/>
            <ac:graphicFrameMk id="3" creationId="{2381FB33-AE9B-89D8-ACCD-9A894BA3070B}"/>
          </ac:graphicFrameMkLst>
        </pc:graphicFrameChg>
        <pc:graphicFrameChg chg="del">
          <ac:chgData name="Justin Yeung" userId="28ff86db-e5cf-456c-befc-84742d871181" providerId="ADAL" clId="{DE28C826-938A-4D82-B2A4-4E04E2A4C6F2}" dt="2023-02-10T00:20:52.095" v="9905" actId="478"/>
          <ac:graphicFrameMkLst>
            <pc:docMk/>
            <pc:sldMk cId="1641848649" sldId="287"/>
            <ac:graphicFrameMk id="4" creationId="{E8441173-AFB8-F222-30FE-A28BCBB8A0D8}"/>
          </ac:graphicFrameMkLst>
        </pc:graphicFrameChg>
        <pc:graphicFrameChg chg="add del mod modGraphic">
          <ac:chgData name="Justin Yeung" userId="28ff86db-e5cf-456c-befc-84742d871181" providerId="ADAL" clId="{DE28C826-938A-4D82-B2A4-4E04E2A4C6F2}" dt="2023-02-10T00:22:00.849" v="9987" actId="478"/>
          <ac:graphicFrameMkLst>
            <pc:docMk/>
            <pc:sldMk cId="1641848649" sldId="287"/>
            <ac:graphicFrameMk id="5" creationId="{9FB00FA8-961B-83C8-4CEE-2CF7E484A59F}"/>
          </ac:graphicFrameMkLst>
        </pc:graphicFrameChg>
      </pc:sldChg>
      <pc:sldChg chg="modSp new mod">
        <pc:chgData name="Justin Yeung" userId="28ff86db-e5cf-456c-befc-84742d871181" providerId="ADAL" clId="{DE28C826-938A-4D82-B2A4-4E04E2A4C6F2}" dt="2023-02-10T00:32:02.334" v="10632" actId="15"/>
        <pc:sldMkLst>
          <pc:docMk/>
          <pc:sldMk cId="3998776427" sldId="288"/>
        </pc:sldMkLst>
        <pc:spChg chg="mod">
          <ac:chgData name="Justin Yeung" userId="28ff86db-e5cf-456c-befc-84742d871181" providerId="ADAL" clId="{DE28C826-938A-4D82-B2A4-4E04E2A4C6F2}" dt="2023-02-10T00:31:55.243" v="10631" actId="20577"/>
          <ac:spMkLst>
            <pc:docMk/>
            <pc:sldMk cId="3998776427" sldId="288"/>
            <ac:spMk id="2" creationId="{4B8A0F9F-BA58-E05C-4F35-DD4D54733333}"/>
          </ac:spMkLst>
        </pc:spChg>
        <pc:spChg chg="mod">
          <ac:chgData name="Justin Yeung" userId="28ff86db-e5cf-456c-befc-84742d871181" providerId="ADAL" clId="{DE28C826-938A-4D82-B2A4-4E04E2A4C6F2}" dt="2023-02-10T00:32:02.334" v="10632" actId="15"/>
          <ac:spMkLst>
            <pc:docMk/>
            <pc:sldMk cId="3998776427" sldId="288"/>
            <ac:spMk id="3" creationId="{728E7291-8F08-7192-E128-FA8264187179}"/>
          </ac:spMkLst>
        </pc:spChg>
      </pc:sldChg>
      <pc:sldChg chg="addSp delSp modSp add mod delAnim modAnim">
        <pc:chgData name="Justin Yeung" userId="28ff86db-e5cf-456c-befc-84742d871181" providerId="ADAL" clId="{DE28C826-938A-4D82-B2A4-4E04E2A4C6F2}" dt="2023-02-10T01:14:39.091" v="11914" actId="1076"/>
        <pc:sldMkLst>
          <pc:docMk/>
          <pc:sldMk cId="1199768455" sldId="289"/>
        </pc:sldMkLst>
        <pc:spChg chg="mod">
          <ac:chgData name="Justin Yeung" userId="28ff86db-e5cf-456c-befc-84742d871181" providerId="ADAL" clId="{DE28C826-938A-4D82-B2A4-4E04E2A4C6F2}" dt="2023-02-10T00:33:48.946" v="10965" actId="20577"/>
          <ac:spMkLst>
            <pc:docMk/>
            <pc:sldMk cId="1199768455" sldId="289"/>
            <ac:spMk id="2" creationId="{4B8A0F9F-BA58-E05C-4F35-DD4D54733333}"/>
          </ac:spMkLst>
        </pc:spChg>
        <pc:spChg chg="mod">
          <ac:chgData name="Justin Yeung" userId="28ff86db-e5cf-456c-befc-84742d871181" providerId="ADAL" clId="{DE28C826-938A-4D82-B2A4-4E04E2A4C6F2}" dt="2023-02-10T01:08:09.850" v="11668" actId="5793"/>
          <ac:spMkLst>
            <pc:docMk/>
            <pc:sldMk cId="1199768455" sldId="289"/>
            <ac:spMk id="3" creationId="{728E7291-8F08-7192-E128-FA8264187179}"/>
          </ac:spMkLst>
        </pc:spChg>
        <pc:spChg chg="add mod">
          <ac:chgData name="Justin Yeung" userId="28ff86db-e5cf-456c-befc-84742d871181" providerId="ADAL" clId="{DE28C826-938A-4D82-B2A4-4E04E2A4C6F2}" dt="2023-02-10T01:14:39.091" v="11914" actId="1076"/>
          <ac:spMkLst>
            <pc:docMk/>
            <pc:sldMk cId="1199768455" sldId="289"/>
            <ac:spMk id="4" creationId="{1533FC25-FC64-ADD4-BC42-A8EDC13ED9F5}"/>
          </ac:spMkLst>
        </pc:spChg>
        <pc:spChg chg="add del mod">
          <ac:chgData name="Justin Yeung" userId="28ff86db-e5cf-456c-befc-84742d871181" providerId="ADAL" clId="{DE28C826-938A-4D82-B2A4-4E04E2A4C6F2}" dt="2023-02-10T01:11:58.633" v="11890" actId="478"/>
          <ac:spMkLst>
            <pc:docMk/>
            <pc:sldMk cId="1199768455" sldId="289"/>
            <ac:spMk id="5" creationId="{BC95F9F6-B766-731F-F376-73E7DD0575D5}"/>
          </ac:spMkLst>
        </pc:spChg>
        <pc:spChg chg="add del mod">
          <ac:chgData name="Justin Yeung" userId="28ff86db-e5cf-456c-befc-84742d871181" providerId="ADAL" clId="{DE28C826-938A-4D82-B2A4-4E04E2A4C6F2}" dt="2023-02-10T01:11:58.993" v="11891" actId="478"/>
          <ac:spMkLst>
            <pc:docMk/>
            <pc:sldMk cId="1199768455" sldId="289"/>
            <ac:spMk id="6" creationId="{6348F9D9-4161-1EC9-E5CE-D642FAC78636}"/>
          </ac:spMkLst>
        </pc:spChg>
        <pc:spChg chg="add mod">
          <ac:chgData name="Justin Yeung" userId="28ff86db-e5cf-456c-befc-84742d871181" providerId="ADAL" clId="{DE28C826-938A-4D82-B2A4-4E04E2A4C6F2}" dt="2023-02-10T01:12:45.520" v="11902" actId="1076"/>
          <ac:spMkLst>
            <pc:docMk/>
            <pc:sldMk cId="1199768455" sldId="289"/>
            <ac:spMk id="7" creationId="{4ED42D8C-3360-2680-4E04-DE2828531B14}"/>
          </ac:spMkLst>
        </pc:spChg>
        <pc:picChg chg="add mod">
          <ac:chgData name="Justin Yeung" userId="28ff86db-e5cf-456c-befc-84742d871181" providerId="ADAL" clId="{DE28C826-938A-4D82-B2A4-4E04E2A4C6F2}" dt="2023-02-10T01:12:44.694" v="11901" actId="1076"/>
          <ac:picMkLst>
            <pc:docMk/>
            <pc:sldMk cId="1199768455" sldId="289"/>
            <ac:picMk id="3074" creationId="{386F3C39-1384-067C-C339-68E9422E2CC7}"/>
          </ac:picMkLst>
        </pc:picChg>
        <pc:picChg chg="add mod">
          <ac:chgData name="Justin Yeung" userId="28ff86db-e5cf-456c-befc-84742d871181" providerId="ADAL" clId="{DE28C826-938A-4D82-B2A4-4E04E2A4C6F2}" dt="2023-02-10T01:12:52.631" v="11907" actId="1076"/>
          <ac:picMkLst>
            <pc:docMk/>
            <pc:sldMk cId="1199768455" sldId="289"/>
            <ac:picMk id="3076" creationId="{873F58B6-0029-D433-24AC-6E7923DC23E1}"/>
          </ac:picMkLst>
        </pc:picChg>
      </pc:sldChg>
      <pc:sldChg chg="addSp delSp modSp add mod">
        <pc:chgData name="Justin Yeung" userId="28ff86db-e5cf-456c-befc-84742d871181" providerId="ADAL" clId="{DE28C826-938A-4D82-B2A4-4E04E2A4C6F2}" dt="2023-03-13T13:27:48.549" v="14665" actId="404"/>
        <pc:sldMkLst>
          <pc:docMk/>
          <pc:sldMk cId="3074177309" sldId="290"/>
        </pc:sldMkLst>
        <pc:spChg chg="mod">
          <ac:chgData name="Justin Yeung" userId="28ff86db-e5cf-456c-befc-84742d871181" providerId="ADAL" clId="{DE28C826-938A-4D82-B2A4-4E04E2A4C6F2}" dt="2023-03-13T13:27:48.549" v="14665" actId="404"/>
          <ac:spMkLst>
            <pc:docMk/>
            <pc:sldMk cId="3074177309" sldId="290"/>
            <ac:spMk id="2" creationId="{51BD928A-A92C-1F3A-D102-FCB6E0294ABE}"/>
          </ac:spMkLst>
        </pc:spChg>
        <pc:spChg chg="del">
          <ac:chgData name="Justin Yeung" userId="28ff86db-e5cf-456c-befc-84742d871181" providerId="ADAL" clId="{DE28C826-938A-4D82-B2A4-4E04E2A4C6F2}" dt="2023-03-13T13:27:31.512" v="14607" actId="478"/>
          <ac:spMkLst>
            <pc:docMk/>
            <pc:sldMk cId="3074177309" sldId="290"/>
            <ac:spMk id="3" creationId="{842D02A9-2954-CE15-EC97-44053A616090}"/>
          </ac:spMkLst>
        </pc:spChg>
        <pc:spChg chg="add del">
          <ac:chgData name="Justin Yeung" userId="28ff86db-e5cf-456c-befc-84742d871181" providerId="ADAL" clId="{DE28C826-938A-4D82-B2A4-4E04E2A4C6F2}" dt="2023-03-13T13:27:18.601" v="14600" actId="22"/>
          <ac:spMkLst>
            <pc:docMk/>
            <pc:sldMk cId="3074177309" sldId="290"/>
            <ac:spMk id="5" creationId="{A99386AF-26B5-E1AD-8647-AD95706DB7A0}"/>
          </ac:spMkLst>
        </pc:spChg>
        <pc:picChg chg="add mod modCrop">
          <ac:chgData name="Justin Yeung" userId="28ff86db-e5cf-456c-befc-84742d871181" providerId="ADAL" clId="{DE28C826-938A-4D82-B2A4-4E04E2A4C6F2}" dt="2023-03-13T13:27:34.898" v="14610" actId="1076"/>
          <ac:picMkLst>
            <pc:docMk/>
            <pc:sldMk cId="3074177309" sldId="290"/>
            <ac:picMk id="7" creationId="{ECD73E17-50D7-2207-B345-69F56D1BD42B}"/>
          </ac:picMkLst>
        </pc:picChg>
      </pc:sldChg>
      <pc:sldChg chg="addSp modSp add mod modAnim">
        <pc:chgData name="Justin Yeung" userId="28ff86db-e5cf-456c-befc-84742d871181" providerId="ADAL" clId="{DE28C826-938A-4D82-B2A4-4E04E2A4C6F2}" dt="2023-02-10T01:16:12.512" v="12020"/>
        <pc:sldMkLst>
          <pc:docMk/>
          <pc:sldMk cId="473609375" sldId="291"/>
        </pc:sldMkLst>
        <pc:spChg chg="mod">
          <ac:chgData name="Justin Yeung" userId="28ff86db-e5cf-456c-befc-84742d871181" providerId="ADAL" clId="{DE28C826-938A-4D82-B2A4-4E04E2A4C6F2}" dt="2023-02-10T01:15:14.805" v="11981" actId="20577"/>
          <ac:spMkLst>
            <pc:docMk/>
            <pc:sldMk cId="473609375" sldId="291"/>
            <ac:spMk id="2" creationId="{51BD928A-A92C-1F3A-D102-FCB6E0294ABE}"/>
          </ac:spMkLst>
        </pc:spChg>
        <pc:spChg chg="mod">
          <ac:chgData name="Justin Yeung" userId="28ff86db-e5cf-456c-befc-84742d871181" providerId="ADAL" clId="{DE28C826-938A-4D82-B2A4-4E04E2A4C6F2}" dt="2023-02-10T01:15:23.922" v="12013" actId="404"/>
          <ac:spMkLst>
            <pc:docMk/>
            <pc:sldMk cId="473609375" sldId="291"/>
            <ac:spMk id="3" creationId="{842D02A9-2954-CE15-EC97-44053A616090}"/>
          </ac:spMkLst>
        </pc:spChg>
        <pc:picChg chg="add mod modCrop">
          <ac:chgData name="Justin Yeung" userId="28ff86db-e5cf-456c-befc-84742d871181" providerId="ADAL" clId="{DE28C826-938A-4D82-B2A4-4E04E2A4C6F2}" dt="2023-02-10T01:16:10.078" v="12019" actId="1076"/>
          <ac:picMkLst>
            <pc:docMk/>
            <pc:sldMk cId="473609375" sldId="291"/>
            <ac:picMk id="5" creationId="{3956323C-AC68-6AAC-183A-44BB049357E8}"/>
          </ac:picMkLst>
        </pc:picChg>
      </pc:sldChg>
      <pc:sldChg chg="addSp delSp modSp add mod delAnim">
        <pc:chgData name="Justin Yeung" userId="28ff86db-e5cf-456c-befc-84742d871181" providerId="ADAL" clId="{DE28C826-938A-4D82-B2A4-4E04E2A4C6F2}" dt="2023-02-10T01:17:35.948" v="12137" actId="20577"/>
        <pc:sldMkLst>
          <pc:docMk/>
          <pc:sldMk cId="2989383272" sldId="292"/>
        </pc:sldMkLst>
        <pc:spChg chg="mod">
          <ac:chgData name="Justin Yeung" userId="28ff86db-e5cf-456c-befc-84742d871181" providerId="ADAL" clId="{DE28C826-938A-4D82-B2A4-4E04E2A4C6F2}" dt="2023-02-10T01:17:35.948" v="12137" actId="20577"/>
          <ac:spMkLst>
            <pc:docMk/>
            <pc:sldMk cId="2989383272" sldId="292"/>
            <ac:spMk id="2" creationId="{51BD928A-A92C-1F3A-D102-FCB6E0294ABE}"/>
          </ac:spMkLst>
        </pc:spChg>
        <pc:spChg chg="del mod">
          <ac:chgData name="Justin Yeung" userId="28ff86db-e5cf-456c-befc-84742d871181" providerId="ADAL" clId="{DE28C826-938A-4D82-B2A4-4E04E2A4C6F2}" dt="2023-02-10T01:16:29.619" v="12048" actId="478"/>
          <ac:spMkLst>
            <pc:docMk/>
            <pc:sldMk cId="2989383272" sldId="292"/>
            <ac:spMk id="3" creationId="{842D02A9-2954-CE15-EC97-44053A616090}"/>
          </ac:spMkLst>
        </pc:spChg>
        <pc:picChg chg="del">
          <ac:chgData name="Justin Yeung" userId="28ff86db-e5cf-456c-befc-84742d871181" providerId="ADAL" clId="{DE28C826-938A-4D82-B2A4-4E04E2A4C6F2}" dt="2023-02-10T01:16:24.961" v="12043" actId="478"/>
          <ac:picMkLst>
            <pc:docMk/>
            <pc:sldMk cId="2989383272" sldId="292"/>
            <ac:picMk id="5" creationId="{3956323C-AC68-6AAC-183A-44BB049357E8}"/>
          </ac:picMkLst>
        </pc:picChg>
        <pc:picChg chg="add mod modCrop">
          <ac:chgData name="Justin Yeung" userId="28ff86db-e5cf-456c-befc-84742d871181" providerId="ADAL" clId="{DE28C826-938A-4D82-B2A4-4E04E2A4C6F2}" dt="2023-02-10T01:17:07.748" v="12056" actId="1076"/>
          <ac:picMkLst>
            <pc:docMk/>
            <pc:sldMk cId="2989383272" sldId="292"/>
            <ac:picMk id="6" creationId="{03C4CDF6-DB62-C41F-14DE-6D956BD947BD}"/>
          </ac:picMkLst>
        </pc:picChg>
      </pc:sldChg>
      <pc:sldChg chg="modSp new mod">
        <pc:chgData name="Justin Yeung" userId="28ff86db-e5cf-456c-befc-84742d871181" providerId="ADAL" clId="{DE28C826-938A-4D82-B2A4-4E04E2A4C6F2}" dt="2023-02-10T01:17:18.343" v="12084" actId="20577"/>
        <pc:sldMkLst>
          <pc:docMk/>
          <pc:sldMk cId="1405449918" sldId="293"/>
        </pc:sldMkLst>
        <pc:spChg chg="mod">
          <ac:chgData name="Justin Yeung" userId="28ff86db-e5cf-456c-befc-84742d871181" providerId="ADAL" clId="{DE28C826-938A-4D82-B2A4-4E04E2A4C6F2}" dt="2023-02-10T01:17:18.343" v="12084" actId="20577"/>
          <ac:spMkLst>
            <pc:docMk/>
            <pc:sldMk cId="1405449918" sldId="293"/>
            <ac:spMk id="3" creationId="{66E1FD8F-AED3-03BC-DF19-82EA7F6CBC4B}"/>
          </ac:spMkLst>
        </pc:spChg>
      </pc:sldChg>
      <pc:sldChg chg="addSp delSp modSp add mod">
        <pc:chgData name="Justin Yeung" userId="28ff86db-e5cf-456c-befc-84742d871181" providerId="ADAL" clId="{DE28C826-938A-4D82-B2A4-4E04E2A4C6F2}" dt="2023-02-10T01:18:35.026" v="12208" actId="20577"/>
        <pc:sldMkLst>
          <pc:docMk/>
          <pc:sldMk cId="1046338728" sldId="294"/>
        </pc:sldMkLst>
        <pc:spChg chg="mod">
          <ac:chgData name="Justin Yeung" userId="28ff86db-e5cf-456c-befc-84742d871181" providerId="ADAL" clId="{DE28C826-938A-4D82-B2A4-4E04E2A4C6F2}" dt="2023-02-10T01:18:35.026" v="12208" actId="20577"/>
          <ac:spMkLst>
            <pc:docMk/>
            <pc:sldMk cId="1046338728" sldId="294"/>
            <ac:spMk id="2" creationId="{51BD928A-A92C-1F3A-D102-FCB6E0294ABE}"/>
          </ac:spMkLst>
        </pc:spChg>
        <pc:picChg chg="add mod modCrop">
          <ac:chgData name="Justin Yeung" userId="28ff86db-e5cf-456c-befc-84742d871181" providerId="ADAL" clId="{DE28C826-938A-4D82-B2A4-4E04E2A4C6F2}" dt="2023-02-10T01:17:58.426" v="12145" actId="1076"/>
          <ac:picMkLst>
            <pc:docMk/>
            <pc:sldMk cId="1046338728" sldId="294"/>
            <ac:picMk id="4" creationId="{6584B2B1-68FC-C45E-3E0D-959C146D8AB7}"/>
          </ac:picMkLst>
        </pc:picChg>
        <pc:picChg chg="del">
          <ac:chgData name="Justin Yeung" userId="28ff86db-e5cf-456c-befc-84742d871181" providerId="ADAL" clId="{DE28C826-938A-4D82-B2A4-4E04E2A4C6F2}" dt="2023-02-10T01:17:55.686" v="12142" actId="478"/>
          <ac:picMkLst>
            <pc:docMk/>
            <pc:sldMk cId="1046338728" sldId="294"/>
            <ac:picMk id="6" creationId="{03C4CDF6-DB62-C41F-14DE-6D956BD947BD}"/>
          </ac:picMkLst>
        </pc:picChg>
        <pc:picChg chg="add mod modCrop">
          <ac:chgData name="Justin Yeung" userId="28ff86db-e5cf-456c-befc-84742d871181" providerId="ADAL" clId="{DE28C826-938A-4D82-B2A4-4E04E2A4C6F2}" dt="2023-02-10T01:18:26.076" v="12176" actId="1076"/>
          <ac:picMkLst>
            <pc:docMk/>
            <pc:sldMk cId="1046338728" sldId="294"/>
            <ac:picMk id="7" creationId="{84D696D7-901F-2F21-9E23-014CF75E8D41}"/>
          </ac:picMkLst>
        </pc:picChg>
      </pc:sldChg>
      <pc:sldChg chg="addSp delSp modSp add mod">
        <pc:chgData name="Justin Yeung" userId="28ff86db-e5cf-456c-befc-84742d871181" providerId="ADAL" clId="{DE28C826-938A-4D82-B2A4-4E04E2A4C6F2}" dt="2023-02-10T01:20:35.180" v="12298" actId="1076"/>
        <pc:sldMkLst>
          <pc:docMk/>
          <pc:sldMk cId="2563520973" sldId="295"/>
        </pc:sldMkLst>
        <pc:spChg chg="mod">
          <ac:chgData name="Justin Yeung" userId="28ff86db-e5cf-456c-befc-84742d871181" providerId="ADAL" clId="{DE28C826-938A-4D82-B2A4-4E04E2A4C6F2}" dt="2023-02-10T01:19:46.727" v="12275" actId="404"/>
          <ac:spMkLst>
            <pc:docMk/>
            <pc:sldMk cId="2563520973" sldId="295"/>
            <ac:spMk id="2" creationId="{51BD928A-A92C-1F3A-D102-FCB6E0294ABE}"/>
          </ac:spMkLst>
        </pc:spChg>
        <pc:picChg chg="del">
          <ac:chgData name="Justin Yeung" userId="28ff86db-e5cf-456c-befc-84742d871181" providerId="ADAL" clId="{DE28C826-938A-4D82-B2A4-4E04E2A4C6F2}" dt="2023-02-10T01:18:57.427" v="12210" actId="478"/>
          <ac:picMkLst>
            <pc:docMk/>
            <pc:sldMk cId="2563520973" sldId="295"/>
            <ac:picMk id="4" creationId="{6584B2B1-68FC-C45E-3E0D-959C146D8AB7}"/>
          </ac:picMkLst>
        </pc:picChg>
        <pc:picChg chg="add mod modCrop">
          <ac:chgData name="Justin Yeung" userId="28ff86db-e5cf-456c-befc-84742d871181" providerId="ADAL" clId="{DE28C826-938A-4D82-B2A4-4E04E2A4C6F2}" dt="2023-02-10T01:20:35.180" v="12298" actId="1076"/>
          <ac:picMkLst>
            <pc:docMk/>
            <pc:sldMk cId="2563520973" sldId="295"/>
            <ac:picMk id="5" creationId="{BEA27C81-FF19-40F4-F832-E1628E27D8B8}"/>
          </ac:picMkLst>
        </pc:picChg>
        <pc:picChg chg="del">
          <ac:chgData name="Justin Yeung" userId="28ff86db-e5cf-456c-befc-84742d871181" providerId="ADAL" clId="{DE28C826-938A-4D82-B2A4-4E04E2A4C6F2}" dt="2023-02-10T01:18:58.517" v="12211" actId="478"/>
          <ac:picMkLst>
            <pc:docMk/>
            <pc:sldMk cId="2563520973" sldId="295"/>
            <ac:picMk id="7" creationId="{84D696D7-901F-2F21-9E23-014CF75E8D41}"/>
          </ac:picMkLst>
        </pc:picChg>
        <pc:picChg chg="add del mod modCrop">
          <ac:chgData name="Justin Yeung" userId="28ff86db-e5cf-456c-befc-84742d871181" providerId="ADAL" clId="{DE28C826-938A-4D82-B2A4-4E04E2A4C6F2}" dt="2023-02-10T01:20:28.431" v="12294" actId="478"/>
          <ac:picMkLst>
            <pc:docMk/>
            <pc:sldMk cId="2563520973" sldId="295"/>
            <ac:picMk id="8" creationId="{B006C23A-EC35-8A04-D2D7-F1E6D6EC5723}"/>
          </ac:picMkLst>
        </pc:picChg>
        <pc:picChg chg="add mod modCrop">
          <ac:chgData name="Justin Yeung" userId="28ff86db-e5cf-456c-befc-84742d871181" providerId="ADAL" clId="{DE28C826-938A-4D82-B2A4-4E04E2A4C6F2}" dt="2023-02-10T01:20:32.835" v="12297" actId="1076"/>
          <ac:picMkLst>
            <pc:docMk/>
            <pc:sldMk cId="2563520973" sldId="295"/>
            <ac:picMk id="10" creationId="{A63C2817-7521-A180-1618-B4DDA7556F8A}"/>
          </ac:picMkLst>
        </pc:picChg>
      </pc:sldChg>
      <pc:sldChg chg="delSp modSp add del mod">
        <pc:chgData name="Justin Yeung" userId="28ff86db-e5cf-456c-befc-84742d871181" providerId="ADAL" clId="{DE28C826-938A-4D82-B2A4-4E04E2A4C6F2}" dt="2023-02-10T01:30:40.867" v="14148" actId="47"/>
        <pc:sldMkLst>
          <pc:docMk/>
          <pc:sldMk cId="561197006" sldId="296"/>
        </pc:sldMkLst>
        <pc:spChg chg="mod">
          <ac:chgData name="Justin Yeung" userId="28ff86db-e5cf-456c-befc-84742d871181" providerId="ADAL" clId="{DE28C826-938A-4D82-B2A4-4E04E2A4C6F2}" dt="2023-02-10T01:20:51.154" v="12316" actId="20577"/>
          <ac:spMkLst>
            <pc:docMk/>
            <pc:sldMk cId="561197006" sldId="296"/>
            <ac:spMk id="2" creationId="{51BD928A-A92C-1F3A-D102-FCB6E0294ABE}"/>
          </ac:spMkLst>
        </pc:spChg>
        <pc:picChg chg="del">
          <ac:chgData name="Justin Yeung" userId="28ff86db-e5cf-456c-befc-84742d871181" providerId="ADAL" clId="{DE28C826-938A-4D82-B2A4-4E04E2A4C6F2}" dt="2023-02-10T01:20:06.139" v="12288" actId="478"/>
          <ac:picMkLst>
            <pc:docMk/>
            <pc:sldMk cId="561197006" sldId="296"/>
            <ac:picMk id="5" creationId="{BEA27C81-FF19-40F4-F832-E1628E27D8B8}"/>
          </ac:picMkLst>
        </pc:picChg>
        <pc:picChg chg="del">
          <ac:chgData name="Justin Yeung" userId="28ff86db-e5cf-456c-befc-84742d871181" providerId="ADAL" clId="{DE28C826-938A-4D82-B2A4-4E04E2A4C6F2}" dt="2023-02-10T01:20:06.504" v="12289" actId="478"/>
          <ac:picMkLst>
            <pc:docMk/>
            <pc:sldMk cId="561197006" sldId="296"/>
            <ac:picMk id="8" creationId="{B006C23A-EC35-8A04-D2D7-F1E6D6EC5723}"/>
          </ac:picMkLst>
        </pc:picChg>
      </pc:sldChg>
      <pc:sldChg chg="add del">
        <pc:chgData name="Justin Yeung" userId="28ff86db-e5cf-456c-befc-84742d871181" providerId="ADAL" clId="{DE28C826-938A-4D82-B2A4-4E04E2A4C6F2}" dt="2023-02-10T01:18:59.737" v="12213"/>
        <pc:sldMkLst>
          <pc:docMk/>
          <pc:sldMk cId="4281294924" sldId="296"/>
        </pc:sldMkLst>
      </pc:sldChg>
      <pc:sldChg chg="modSp add mod ord">
        <pc:chgData name="Justin Yeung" userId="28ff86db-e5cf-456c-befc-84742d871181" providerId="ADAL" clId="{DE28C826-938A-4D82-B2A4-4E04E2A4C6F2}" dt="2023-02-10T01:35:11.514" v="14210" actId="20577"/>
        <pc:sldMkLst>
          <pc:docMk/>
          <pc:sldMk cId="1324838502" sldId="297"/>
        </pc:sldMkLst>
        <pc:spChg chg="mod">
          <ac:chgData name="Justin Yeung" userId="28ff86db-e5cf-456c-befc-84742d871181" providerId="ADAL" clId="{DE28C826-938A-4D82-B2A4-4E04E2A4C6F2}" dt="2023-02-10T01:30:34.436" v="14147" actId="20577"/>
          <ac:spMkLst>
            <pc:docMk/>
            <pc:sldMk cId="1324838502" sldId="297"/>
            <ac:spMk id="2" creationId="{51BD928A-A92C-1F3A-D102-FCB6E0294ABE}"/>
          </ac:spMkLst>
        </pc:spChg>
        <pc:spChg chg="mod">
          <ac:chgData name="Justin Yeung" userId="28ff86db-e5cf-456c-befc-84742d871181" providerId="ADAL" clId="{DE28C826-938A-4D82-B2A4-4E04E2A4C6F2}" dt="2023-02-10T01:35:11.514" v="14210" actId="20577"/>
          <ac:spMkLst>
            <pc:docMk/>
            <pc:sldMk cId="1324838502" sldId="297"/>
            <ac:spMk id="3" creationId="{842D02A9-2954-CE15-EC97-44053A616090}"/>
          </ac:spMkLst>
        </pc:spChg>
      </pc:sldChg>
      <pc:sldChg chg="addSp delSp modSp new mod">
        <pc:chgData name="Justin Yeung" userId="28ff86db-e5cf-456c-befc-84742d871181" providerId="ADAL" clId="{DE28C826-938A-4D82-B2A4-4E04E2A4C6F2}" dt="2023-03-13T13:29:14.483" v="14721" actId="478"/>
        <pc:sldMkLst>
          <pc:docMk/>
          <pc:sldMk cId="451650430" sldId="298"/>
        </pc:sldMkLst>
        <pc:spChg chg="mod">
          <ac:chgData name="Justin Yeung" userId="28ff86db-e5cf-456c-befc-84742d871181" providerId="ADAL" clId="{DE28C826-938A-4D82-B2A4-4E04E2A4C6F2}" dt="2023-03-13T13:29:09.691" v="14719" actId="20577"/>
          <ac:spMkLst>
            <pc:docMk/>
            <pc:sldMk cId="451650430" sldId="298"/>
            <ac:spMk id="2" creationId="{8573B81D-B3B6-ACFF-EE96-940E6BE265F3}"/>
          </ac:spMkLst>
        </pc:spChg>
        <pc:spChg chg="del">
          <ac:chgData name="Justin Yeung" userId="28ff86db-e5cf-456c-befc-84742d871181" providerId="ADAL" clId="{DE28C826-938A-4D82-B2A4-4E04E2A4C6F2}" dt="2023-03-13T13:29:14.483" v="14721" actId="478"/>
          <ac:spMkLst>
            <pc:docMk/>
            <pc:sldMk cId="451650430" sldId="298"/>
            <ac:spMk id="3" creationId="{B9AEE113-DF23-2843-3C43-7A4F1F7A8696}"/>
          </ac:spMkLst>
        </pc:spChg>
        <pc:picChg chg="add mod modCrop">
          <ac:chgData name="Justin Yeung" userId="28ff86db-e5cf-456c-befc-84742d871181" providerId="ADAL" clId="{DE28C826-938A-4D82-B2A4-4E04E2A4C6F2}" dt="2023-03-13T13:29:12.150" v="14720" actId="1076"/>
          <ac:picMkLst>
            <pc:docMk/>
            <pc:sldMk cId="451650430" sldId="298"/>
            <ac:picMk id="5" creationId="{E23D760A-47F9-35B5-81DA-3894ECC257F1}"/>
          </ac:picMkLst>
        </pc:picChg>
      </pc:sldChg>
      <pc:sldChg chg="addSp delSp modSp add mod ord">
        <pc:chgData name="Justin Yeung" userId="28ff86db-e5cf-456c-befc-84742d871181" providerId="ADAL" clId="{DE28C826-938A-4D82-B2A4-4E04E2A4C6F2}" dt="2023-03-13T13:32:12.949" v="14872"/>
        <pc:sldMkLst>
          <pc:docMk/>
          <pc:sldMk cId="3453487142" sldId="299"/>
        </pc:sldMkLst>
        <pc:spChg chg="mod">
          <ac:chgData name="Justin Yeung" userId="28ff86db-e5cf-456c-befc-84742d871181" providerId="ADAL" clId="{DE28C826-938A-4D82-B2A4-4E04E2A4C6F2}" dt="2023-03-13T13:30:13.700" v="14784" actId="20577"/>
          <ac:spMkLst>
            <pc:docMk/>
            <pc:sldMk cId="3453487142" sldId="299"/>
            <ac:spMk id="2" creationId="{8573B81D-B3B6-ACFF-EE96-940E6BE265F3}"/>
          </ac:spMkLst>
        </pc:spChg>
        <pc:spChg chg="add mod">
          <ac:chgData name="Justin Yeung" userId="28ff86db-e5cf-456c-befc-84742d871181" providerId="ADAL" clId="{DE28C826-938A-4D82-B2A4-4E04E2A4C6F2}" dt="2023-03-13T13:30:47.193" v="14792" actId="114"/>
          <ac:spMkLst>
            <pc:docMk/>
            <pc:sldMk cId="3453487142" sldId="299"/>
            <ac:spMk id="7" creationId="{71952635-BB82-AB2D-2EF0-932F26F04C69}"/>
          </ac:spMkLst>
        </pc:spChg>
        <pc:picChg chg="add mod modCrop">
          <ac:chgData name="Justin Yeung" userId="28ff86db-e5cf-456c-befc-84742d871181" providerId="ADAL" clId="{DE28C826-938A-4D82-B2A4-4E04E2A4C6F2}" dt="2023-03-13T13:30:01.219" v="14728" actId="1076"/>
          <ac:picMkLst>
            <pc:docMk/>
            <pc:sldMk cId="3453487142" sldId="299"/>
            <ac:picMk id="4" creationId="{31F58FA8-FA1A-891E-3BEF-9948EB214958}"/>
          </ac:picMkLst>
        </pc:picChg>
        <pc:picChg chg="del">
          <ac:chgData name="Justin Yeung" userId="28ff86db-e5cf-456c-befc-84742d871181" providerId="ADAL" clId="{DE28C826-938A-4D82-B2A4-4E04E2A4C6F2}" dt="2023-03-13T13:29:47.164" v="14723" actId="478"/>
          <ac:picMkLst>
            <pc:docMk/>
            <pc:sldMk cId="3453487142" sldId="299"/>
            <ac:picMk id="5" creationId="{E23D760A-47F9-35B5-81DA-3894ECC257F1}"/>
          </ac:picMkLst>
        </pc:picChg>
      </pc:sldChg>
      <pc:sldChg chg="addSp delSp modSp add mod ord modClrScheme chgLayout">
        <pc:chgData name="Justin Yeung" userId="28ff86db-e5cf-456c-befc-84742d871181" providerId="ADAL" clId="{DE28C826-938A-4D82-B2A4-4E04E2A4C6F2}" dt="2023-03-13T13:37:26.843" v="15409" actId="26606"/>
        <pc:sldMkLst>
          <pc:docMk/>
          <pc:sldMk cId="3133522766" sldId="300"/>
        </pc:sldMkLst>
        <pc:spChg chg="mod">
          <ac:chgData name="Justin Yeung" userId="28ff86db-e5cf-456c-befc-84742d871181" providerId="ADAL" clId="{DE28C826-938A-4D82-B2A4-4E04E2A4C6F2}" dt="2023-03-13T13:37:26.843" v="15409" actId="26606"/>
          <ac:spMkLst>
            <pc:docMk/>
            <pc:sldMk cId="3133522766" sldId="300"/>
            <ac:spMk id="2" creationId="{8573B81D-B3B6-ACFF-EE96-940E6BE265F3}"/>
          </ac:spMkLst>
        </pc:spChg>
        <pc:spChg chg="del">
          <ac:chgData name="Justin Yeung" userId="28ff86db-e5cf-456c-befc-84742d871181" providerId="ADAL" clId="{DE28C826-938A-4D82-B2A4-4E04E2A4C6F2}" dt="2023-03-13T13:32:15.710" v="14873" actId="478"/>
          <ac:spMkLst>
            <pc:docMk/>
            <pc:sldMk cId="3133522766" sldId="300"/>
            <ac:spMk id="7" creationId="{71952635-BB82-AB2D-2EF0-932F26F04C69}"/>
          </ac:spMkLst>
        </pc:spChg>
        <pc:picChg chg="del">
          <ac:chgData name="Justin Yeung" userId="28ff86db-e5cf-456c-befc-84742d871181" providerId="ADAL" clId="{DE28C826-938A-4D82-B2A4-4E04E2A4C6F2}" dt="2023-03-13T13:32:16.095" v="14874" actId="478"/>
          <ac:picMkLst>
            <pc:docMk/>
            <pc:sldMk cId="3133522766" sldId="300"/>
            <ac:picMk id="4" creationId="{31F58FA8-FA1A-891E-3BEF-9948EB214958}"/>
          </ac:picMkLst>
        </pc:picChg>
        <pc:picChg chg="add mod">
          <ac:chgData name="Justin Yeung" userId="28ff86db-e5cf-456c-befc-84742d871181" providerId="ADAL" clId="{DE28C826-938A-4D82-B2A4-4E04E2A4C6F2}" dt="2023-03-13T13:37:26.843" v="15409" actId="26606"/>
          <ac:picMkLst>
            <pc:docMk/>
            <pc:sldMk cId="3133522766" sldId="300"/>
            <ac:picMk id="1026" creationId="{7B3A2BA0-1960-B679-0C0D-CA1C87B25A3B}"/>
          </ac:picMkLst>
        </pc:picChg>
      </pc:sldChg>
      <pc:sldChg chg="addSp delSp modSp add mod chgLayout">
        <pc:chgData name="Justin Yeung" userId="28ff86db-e5cf-456c-befc-84742d871181" providerId="ADAL" clId="{DE28C826-938A-4D82-B2A4-4E04E2A4C6F2}" dt="2023-03-13T13:43:21.863" v="15932" actId="20577"/>
        <pc:sldMkLst>
          <pc:docMk/>
          <pc:sldMk cId="2738550252" sldId="301"/>
        </pc:sldMkLst>
        <pc:spChg chg="mod ord">
          <ac:chgData name="Justin Yeung" userId="28ff86db-e5cf-456c-befc-84742d871181" providerId="ADAL" clId="{DE28C826-938A-4D82-B2A4-4E04E2A4C6F2}" dt="2023-03-13T13:33:19.028" v="15011" actId="20577"/>
          <ac:spMkLst>
            <pc:docMk/>
            <pc:sldMk cId="2738550252" sldId="301"/>
            <ac:spMk id="2" creationId="{8573B81D-B3B6-ACFF-EE96-940E6BE265F3}"/>
          </ac:spMkLst>
        </pc:spChg>
        <pc:spChg chg="add mod ord">
          <ac:chgData name="Justin Yeung" userId="28ff86db-e5cf-456c-befc-84742d871181" providerId="ADAL" clId="{DE28C826-938A-4D82-B2A4-4E04E2A4C6F2}" dt="2023-03-13T13:43:21.863" v="15932" actId="20577"/>
          <ac:spMkLst>
            <pc:docMk/>
            <pc:sldMk cId="2738550252" sldId="301"/>
            <ac:spMk id="3" creationId="{2C71890F-060E-E4B4-9842-59A29DAF4A16}"/>
          </ac:spMkLst>
        </pc:spChg>
        <pc:spChg chg="del mod">
          <ac:chgData name="Justin Yeung" userId="28ff86db-e5cf-456c-befc-84742d871181" providerId="ADAL" clId="{DE28C826-938A-4D82-B2A4-4E04E2A4C6F2}" dt="2023-03-13T13:32:28.506" v="14888" actId="478"/>
          <ac:spMkLst>
            <pc:docMk/>
            <pc:sldMk cId="2738550252" sldId="301"/>
            <ac:spMk id="7" creationId="{71952635-BB82-AB2D-2EF0-932F26F04C69}"/>
          </ac:spMkLst>
        </pc:spChg>
        <pc:picChg chg="del">
          <ac:chgData name="Justin Yeung" userId="28ff86db-e5cf-456c-befc-84742d871181" providerId="ADAL" clId="{DE28C826-938A-4D82-B2A4-4E04E2A4C6F2}" dt="2023-03-13T13:32:24.898" v="14886" actId="478"/>
          <ac:picMkLst>
            <pc:docMk/>
            <pc:sldMk cId="2738550252" sldId="301"/>
            <ac:picMk id="4" creationId="{31F58FA8-FA1A-891E-3BEF-9948EB214958}"/>
          </ac:picMkLst>
        </pc:picChg>
      </pc:sldChg>
    </pc:docChg>
  </pc:docChgLst>
  <pc:docChgLst>
    <pc:chgData name="Justin Yeung" userId="28ff86db-e5cf-456c-befc-84742d871181" providerId="ADAL" clId="{8AE37247-12BD-425F-BCB6-987E51E18987}"/>
    <pc:docChg chg="custSel addSld modSld">
      <pc:chgData name="Justin Yeung" userId="28ff86db-e5cf-456c-befc-84742d871181" providerId="ADAL" clId="{8AE37247-12BD-425F-BCB6-987E51E18987}" dt="2023-04-12T01:28:48.752" v="778" actId="20577"/>
      <pc:docMkLst>
        <pc:docMk/>
      </pc:docMkLst>
      <pc:sldChg chg="modSp mod">
        <pc:chgData name="Justin Yeung" userId="28ff86db-e5cf-456c-befc-84742d871181" providerId="ADAL" clId="{8AE37247-12BD-425F-BCB6-987E51E18987}" dt="2023-04-12T00:21:27.485" v="18" actId="20577"/>
        <pc:sldMkLst>
          <pc:docMk/>
          <pc:sldMk cId="1324838502" sldId="297"/>
        </pc:sldMkLst>
        <pc:spChg chg="mod">
          <ac:chgData name="Justin Yeung" userId="28ff86db-e5cf-456c-befc-84742d871181" providerId="ADAL" clId="{8AE37247-12BD-425F-BCB6-987E51E18987}" dt="2023-04-12T00:21:27.485" v="18" actId="20577"/>
          <ac:spMkLst>
            <pc:docMk/>
            <pc:sldMk cId="1324838502" sldId="297"/>
            <ac:spMk id="3" creationId="{842D02A9-2954-CE15-EC97-44053A616090}"/>
          </ac:spMkLst>
        </pc:spChg>
      </pc:sldChg>
      <pc:sldChg chg="addSp delSp modSp new mod modClrScheme chgLayout">
        <pc:chgData name="Justin Yeung" userId="28ff86db-e5cf-456c-befc-84742d871181" providerId="ADAL" clId="{8AE37247-12BD-425F-BCB6-987E51E18987}" dt="2023-04-12T01:28:48.752" v="778" actId="20577"/>
        <pc:sldMkLst>
          <pc:docMk/>
          <pc:sldMk cId="3404235908" sldId="302"/>
        </pc:sldMkLst>
        <pc:spChg chg="mod">
          <ac:chgData name="Justin Yeung" userId="28ff86db-e5cf-456c-befc-84742d871181" providerId="ADAL" clId="{8AE37247-12BD-425F-BCB6-987E51E18987}" dt="2023-04-12T01:20:02.390" v="241" actId="26606"/>
          <ac:spMkLst>
            <pc:docMk/>
            <pc:sldMk cId="3404235908" sldId="302"/>
            <ac:spMk id="2" creationId="{7F22C406-073D-24F7-1D0F-5FC20266E1CC}"/>
          </ac:spMkLst>
        </pc:spChg>
        <pc:spChg chg="mod">
          <ac:chgData name="Justin Yeung" userId="28ff86db-e5cf-456c-befc-84742d871181" providerId="ADAL" clId="{8AE37247-12BD-425F-BCB6-987E51E18987}" dt="2023-04-12T01:28:48.752" v="778" actId="20577"/>
          <ac:spMkLst>
            <pc:docMk/>
            <pc:sldMk cId="3404235908" sldId="302"/>
            <ac:spMk id="3" creationId="{BA476947-B19C-96A2-BE29-4B82D91B9B9A}"/>
          </ac:spMkLst>
        </pc:spChg>
        <pc:spChg chg="del">
          <ac:chgData name="Justin Yeung" userId="28ff86db-e5cf-456c-befc-84742d871181" providerId="ADAL" clId="{8AE37247-12BD-425F-BCB6-987E51E18987}" dt="2023-04-12T01:17:45.305" v="87" actId="478"/>
          <ac:spMkLst>
            <pc:docMk/>
            <pc:sldMk cId="3404235908" sldId="302"/>
            <ac:spMk id="4" creationId="{A48A6C15-12BB-3EFE-2443-2B772B6B1330}"/>
          </ac:spMkLst>
        </pc:spChg>
        <pc:spChg chg="add del">
          <ac:chgData name="Justin Yeung" userId="28ff86db-e5cf-456c-befc-84742d871181" providerId="ADAL" clId="{8AE37247-12BD-425F-BCB6-987E51E18987}" dt="2023-04-12T01:21:12.281" v="267"/>
          <ac:spMkLst>
            <pc:docMk/>
            <pc:sldMk cId="3404235908" sldId="302"/>
            <ac:spMk id="5" creationId="{2E4F031E-FC96-C870-6046-059F819FAE26}"/>
          </ac:spMkLst>
        </pc:spChg>
        <pc:spChg chg="add del">
          <ac:chgData name="Justin Yeung" userId="28ff86db-e5cf-456c-befc-84742d871181" providerId="ADAL" clId="{8AE37247-12BD-425F-BCB6-987E51E18987}" dt="2023-04-12T01:21:16.699" v="269"/>
          <ac:spMkLst>
            <pc:docMk/>
            <pc:sldMk cId="3404235908" sldId="302"/>
            <ac:spMk id="6" creationId="{AB68F956-B198-0BB9-91B1-40D85582DACC}"/>
          </ac:spMkLst>
        </pc:spChg>
        <pc:spChg chg="add del mod">
          <ac:chgData name="Justin Yeung" userId="28ff86db-e5cf-456c-befc-84742d871181" providerId="ADAL" clId="{8AE37247-12BD-425F-BCB6-987E51E18987}" dt="2023-04-12T01:21:19.737" v="271"/>
          <ac:spMkLst>
            <pc:docMk/>
            <pc:sldMk cId="3404235908" sldId="302"/>
            <ac:spMk id="7" creationId="{A5BF2763-36FD-82DD-5860-52A654D0D64B}"/>
          </ac:spMkLst>
        </pc:spChg>
        <pc:picChg chg="add mod modCrop">
          <ac:chgData name="Justin Yeung" userId="28ff86db-e5cf-456c-befc-84742d871181" providerId="ADAL" clId="{8AE37247-12BD-425F-BCB6-987E51E18987}" dt="2023-04-12T01:25:26.429" v="574" actId="1076"/>
          <ac:picMkLst>
            <pc:docMk/>
            <pc:sldMk cId="3404235908" sldId="302"/>
            <ac:picMk id="9" creationId="{D53BF11D-44E9-E7D7-290C-1B40F7C3FE3F}"/>
          </ac:picMkLst>
        </pc:picChg>
        <pc:picChg chg="add mod">
          <ac:chgData name="Justin Yeung" userId="28ff86db-e5cf-456c-befc-84742d871181" providerId="ADAL" clId="{8AE37247-12BD-425F-BCB6-987E51E18987}" dt="2023-04-12T01:25:24.045" v="573" actId="1076"/>
          <ac:picMkLst>
            <pc:docMk/>
            <pc:sldMk cId="3404235908" sldId="302"/>
            <ac:picMk id="1026" creationId="{B2A5B4E3-A246-61D9-4D82-388445DDEDE5}"/>
          </ac:picMkLst>
        </pc:picChg>
        <pc:picChg chg="add mod">
          <ac:chgData name="Justin Yeung" userId="28ff86db-e5cf-456c-befc-84742d871181" providerId="ADAL" clId="{8AE37247-12BD-425F-BCB6-987E51E18987}" dt="2023-04-12T01:25:20.868" v="571" actId="1076"/>
          <ac:picMkLst>
            <pc:docMk/>
            <pc:sldMk cId="3404235908" sldId="302"/>
            <ac:picMk id="1034" creationId="{C7DBD435-D66D-84A8-F4C7-852C4DDCCE0A}"/>
          </ac:picMkLst>
        </pc:picChg>
      </pc:sldChg>
    </pc:docChg>
  </pc:docChgLst>
  <pc:docChgLst>
    <pc:chgData name="Justin Yeung" userId="28ff86db-e5cf-456c-befc-84742d871181" providerId="ADAL" clId="{2D873F74-FA19-CC48-9445-33E4CC220994}"/>
    <pc:docChg chg="undo custSel delSld modSld sldOrd">
      <pc:chgData name="Justin Yeung" userId="28ff86db-e5cf-456c-befc-84742d871181" providerId="ADAL" clId="{2D873F74-FA19-CC48-9445-33E4CC220994}" dt="2023-04-04T12:27:46.602" v="638" actId="20578"/>
      <pc:docMkLst>
        <pc:docMk/>
      </pc:docMkLst>
      <pc:sldChg chg="modSp mod">
        <pc:chgData name="Justin Yeung" userId="28ff86db-e5cf-456c-befc-84742d871181" providerId="ADAL" clId="{2D873F74-FA19-CC48-9445-33E4CC220994}" dt="2023-03-01T16:34:56.673" v="5" actId="20577"/>
        <pc:sldMkLst>
          <pc:docMk/>
          <pc:sldMk cId="2977814846" sldId="256"/>
        </pc:sldMkLst>
        <pc:spChg chg="mod">
          <ac:chgData name="Justin Yeung" userId="28ff86db-e5cf-456c-befc-84742d871181" providerId="ADAL" clId="{2D873F74-FA19-CC48-9445-33E4CC220994}" dt="2023-03-01T16:34:56.673" v="5" actId="20577"/>
          <ac:spMkLst>
            <pc:docMk/>
            <pc:sldMk cId="2977814846" sldId="256"/>
            <ac:spMk id="4" creationId="{00000000-0000-0000-0000-000000000000}"/>
          </ac:spMkLst>
        </pc:spChg>
      </pc:sldChg>
      <pc:sldChg chg="modSp">
        <pc:chgData name="Justin Yeung" userId="28ff86db-e5cf-456c-befc-84742d871181" providerId="ADAL" clId="{2D873F74-FA19-CC48-9445-33E4CC220994}" dt="2023-04-03T15:04:20.500" v="286" actId="20577"/>
        <pc:sldMkLst>
          <pc:docMk/>
          <pc:sldMk cId="4208220303" sldId="279"/>
        </pc:sldMkLst>
        <pc:spChg chg="mod">
          <ac:chgData name="Justin Yeung" userId="28ff86db-e5cf-456c-befc-84742d871181" providerId="ADAL" clId="{2D873F74-FA19-CC48-9445-33E4CC220994}" dt="2023-04-03T15:04:20.500" v="286" actId="20577"/>
          <ac:spMkLst>
            <pc:docMk/>
            <pc:sldMk cId="4208220303" sldId="279"/>
            <ac:spMk id="3" creationId="{ED50DD8C-A5BD-EADF-8949-ED0A563D1931}"/>
          </ac:spMkLst>
        </pc:spChg>
      </pc:sldChg>
      <pc:sldChg chg="ord">
        <pc:chgData name="Justin Yeung" userId="28ff86db-e5cf-456c-befc-84742d871181" providerId="ADAL" clId="{2D873F74-FA19-CC48-9445-33E4CC220994}" dt="2023-04-03T15:09:13.891" v="287" actId="20578"/>
        <pc:sldMkLst>
          <pc:docMk/>
          <pc:sldMk cId="3629540755" sldId="280"/>
        </pc:sldMkLst>
      </pc:sldChg>
      <pc:sldChg chg="addSp modSp">
        <pc:chgData name="Justin Yeung" userId="28ff86db-e5cf-456c-befc-84742d871181" providerId="ADAL" clId="{2D873F74-FA19-CC48-9445-33E4CC220994}" dt="2023-03-01T17:13:32.440" v="6" actId="767"/>
        <pc:sldMkLst>
          <pc:docMk/>
          <pc:sldMk cId="1199768455" sldId="289"/>
        </pc:sldMkLst>
        <pc:spChg chg="add mod">
          <ac:chgData name="Justin Yeung" userId="28ff86db-e5cf-456c-befc-84742d871181" providerId="ADAL" clId="{2D873F74-FA19-CC48-9445-33E4CC220994}" dt="2023-03-01T17:13:32.440" v="6" actId="767"/>
          <ac:spMkLst>
            <pc:docMk/>
            <pc:sldMk cId="1199768455" sldId="289"/>
            <ac:spMk id="5" creationId="{330E158C-35FC-0D63-9154-862F1C93C217}"/>
          </ac:spMkLst>
        </pc:spChg>
      </pc:sldChg>
      <pc:sldChg chg="del">
        <pc:chgData name="Justin Yeung" userId="28ff86db-e5cf-456c-befc-84742d871181" providerId="ADAL" clId="{2D873F74-FA19-CC48-9445-33E4CC220994}" dt="2023-03-15T12:09:43.782" v="7" actId="2696"/>
        <pc:sldMkLst>
          <pc:docMk/>
          <pc:sldMk cId="2989383272" sldId="292"/>
        </pc:sldMkLst>
      </pc:sldChg>
      <pc:sldChg chg="del">
        <pc:chgData name="Justin Yeung" userId="28ff86db-e5cf-456c-befc-84742d871181" providerId="ADAL" clId="{2D873F74-FA19-CC48-9445-33E4CC220994}" dt="2023-03-15T12:09:43.782" v="7" actId="2696"/>
        <pc:sldMkLst>
          <pc:docMk/>
          <pc:sldMk cId="1046338728" sldId="294"/>
        </pc:sldMkLst>
      </pc:sldChg>
      <pc:sldChg chg="del">
        <pc:chgData name="Justin Yeung" userId="28ff86db-e5cf-456c-befc-84742d871181" providerId="ADAL" clId="{2D873F74-FA19-CC48-9445-33E4CC220994}" dt="2023-03-15T12:09:43.782" v="7" actId="2696"/>
        <pc:sldMkLst>
          <pc:docMk/>
          <pc:sldMk cId="2563520973" sldId="295"/>
        </pc:sldMkLst>
      </pc:sldChg>
      <pc:sldChg chg="modSp mod">
        <pc:chgData name="Justin Yeung" userId="28ff86db-e5cf-456c-befc-84742d871181" providerId="ADAL" clId="{2D873F74-FA19-CC48-9445-33E4CC220994}" dt="2023-04-03T15:23:39.306" v="637" actId="20577"/>
        <pc:sldMkLst>
          <pc:docMk/>
          <pc:sldMk cId="1324838502" sldId="297"/>
        </pc:sldMkLst>
        <pc:spChg chg="mod">
          <ac:chgData name="Justin Yeung" userId="28ff86db-e5cf-456c-befc-84742d871181" providerId="ADAL" clId="{2D873F74-FA19-CC48-9445-33E4CC220994}" dt="2023-04-03T15:23:39.306" v="637" actId="20577"/>
          <ac:spMkLst>
            <pc:docMk/>
            <pc:sldMk cId="1324838502" sldId="297"/>
            <ac:spMk id="3" creationId="{842D02A9-2954-CE15-EC97-44053A616090}"/>
          </ac:spMkLst>
        </pc:spChg>
      </pc:sldChg>
      <pc:sldChg chg="ord">
        <pc:chgData name="Justin Yeung" userId="28ff86db-e5cf-456c-befc-84742d871181" providerId="ADAL" clId="{2D873F74-FA19-CC48-9445-33E4CC220994}" dt="2023-04-04T12:27:46.602" v="638" actId="20578"/>
        <pc:sldMkLst>
          <pc:docMk/>
          <pc:sldMk cId="3133522766" sldId="300"/>
        </pc:sldMkLst>
      </pc:sldChg>
    </pc:docChg>
  </pc:docChgLst>
  <pc:docChgLst>
    <pc:chgData name="Justin Yeung" userId="28ff86db-e5cf-456c-befc-84742d871181" providerId="ADAL" clId="{675E715A-7DD1-2947-A643-0908A04938FD}"/>
    <pc:docChg chg="undo redo custSel addSld delSld modSld sldOrd">
      <pc:chgData name="Justin Yeung" userId="28ff86db-e5cf-456c-befc-84742d871181" providerId="ADAL" clId="{675E715A-7DD1-2947-A643-0908A04938FD}" dt="2023-02-03T10:33:59.517" v="10454" actId="20577"/>
      <pc:docMkLst>
        <pc:docMk/>
      </pc:docMkLst>
      <pc:sldChg chg="modSp mod modNotesTx">
        <pc:chgData name="Justin Yeung" userId="28ff86db-e5cf-456c-befc-84742d871181" providerId="ADAL" clId="{675E715A-7DD1-2947-A643-0908A04938FD}" dt="2023-02-03T10:33:59.517" v="10454" actId="20577"/>
        <pc:sldMkLst>
          <pc:docMk/>
          <pc:sldMk cId="2977814846" sldId="256"/>
        </pc:sldMkLst>
        <pc:spChg chg="mod">
          <ac:chgData name="Justin Yeung" userId="28ff86db-e5cf-456c-befc-84742d871181" providerId="ADAL" clId="{675E715A-7DD1-2947-A643-0908A04938FD}" dt="2023-01-24T10:55:09.163" v="5" actId="20577"/>
          <ac:spMkLst>
            <pc:docMk/>
            <pc:sldMk cId="2977814846" sldId="256"/>
            <ac:spMk id="4" creationId="{00000000-0000-0000-0000-000000000000}"/>
          </ac:spMkLst>
        </pc:spChg>
      </pc:sldChg>
      <pc:sldChg chg="addSp delSp modSp mod">
        <pc:chgData name="Justin Yeung" userId="28ff86db-e5cf-456c-befc-84742d871181" providerId="ADAL" clId="{675E715A-7DD1-2947-A643-0908A04938FD}" dt="2023-02-01T14:34:39.657" v="9984" actId="20577"/>
        <pc:sldMkLst>
          <pc:docMk/>
          <pc:sldMk cId="1662105023" sldId="257"/>
        </pc:sldMkLst>
        <pc:spChg chg="mod">
          <ac:chgData name="Justin Yeung" userId="28ff86db-e5cf-456c-befc-84742d871181" providerId="ADAL" clId="{675E715A-7DD1-2947-A643-0908A04938FD}" dt="2023-01-24T10:58:56.698" v="177" actId="20577"/>
          <ac:spMkLst>
            <pc:docMk/>
            <pc:sldMk cId="1662105023" sldId="257"/>
            <ac:spMk id="2" creationId="{00000000-0000-0000-0000-000000000000}"/>
          </ac:spMkLst>
        </pc:spChg>
        <pc:spChg chg="mod">
          <ac:chgData name="Justin Yeung" userId="28ff86db-e5cf-456c-befc-84742d871181" providerId="ADAL" clId="{675E715A-7DD1-2947-A643-0908A04938FD}" dt="2023-02-01T14:34:39.657" v="9984" actId="20577"/>
          <ac:spMkLst>
            <pc:docMk/>
            <pc:sldMk cId="1662105023" sldId="257"/>
            <ac:spMk id="3" creationId="{00000000-0000-0000-0000-000000000000}"/>
          </ac:spMkLst>
        </pc:spChg>
        <pc:spChg chg="del">
          <ac:chgData name="Justin Yeung" userId="28ff86db-e5cf-456c-befc-84742d871181" providerId="ADAL" clId="{675E715A-7DD1-2947-A643-0908A04938FD}" dt="2023-01-24T11:03:37.919" v="387"/>
          <ac:spMkLst>
            <pc:docMk/>
            <pc:sldMk cId="1662105023" sldId="257"/>
            <ac:spMk id="4" creationId="{00000000-0000-0000-0000-000000000000}"/>
          </ac:spMkLst>
        </pc:spChg>
        <pc:picChg chg="add mod modCrop">
          <ac:chgData name="Justin Yeung" userId="28ff86db-e5cf-456c-befc-84742d871181" providerId="ADAL" clId="{675E715A-7DD1-2947-A643-0908A04938FD}" dt="2023-01-27T01:34:04.051" v="6613" actId="1076"/>
          <ac:picMkLst>
            <pc:docMk/>
            <pc:sldMk cId="1662105023" sldId="257"/>
            <ac:picMk id="6" creationId="{CC5061D4-C10C-977A-D4AE-FBC3ACB11F18}"/>
          </ac:picMkLst>
        </pc:picChg>
      </pc:sldChg>
      <pc:sldChg chg="addSp delSp modSp mod modAnim modNotesTx">
        <pc:chgData name="Justin Yeung" userId="28ff86db-e5cf-456c-befc-84742d871181" providerId="ADAL" clId="{675E715A-7DD1-2947-A643-0908A04938FD}" dt="2023-02-01T15:02:19.116" v="10220" actId="20577"/>
        <pc:sldMkLst>
          <pc:docMk/>
          <pc:sldMk cId="246121372" sldId="258"/>
        </pc:sldMkLst>
        <pc:spChg chg="del">
          <ac:chgData name="Justin Yeung" userId="28ff86db-e5cf-456c-befc-84742d871181" providerId="ADAL" clId="{675E715A-7DD1-2947-A643-0908A04938FD}" dt="2023-01-24T11:16:51.865" v="1788" actId="478"/>
          <ac:spMkLst>
            <pc:docMk/>
            <pc:sldMk cId="246121372" sldId="258"/>
            <ac:spMk id="2" creationId="{00000000-0000-0000-0000-000000000000}"/>
          </ac:spMkLst>
        </pc:spChg>
        <pc:spChg chg="mod">
          <ac:chgData name="Justin Yeung" userId="28ff86db-e5cf-456c-befc-84742d871181" providerId="ADAL" clId="{675E715A-7DD1-2947-A643-0908A04938FD}" dt="2023-01-24T11:16:01.827" v="1677" actId="20577"/>
          <ac:spMkLst>
            <pc:docMk/>
            <pc:sldMk cId="246121372" sldId="258"/>
            <ac:spMk id="6" creationId="{00000000-0000-0000-0000-000000000000}"/>
          </ac:spMkLst>
        </pc:spChg>
        <pc:spChg chg="mod">
          <ac:chgData name="Justin Yeung" userId="28ff86db-e5cf-456c-befc-84742d871181" providerId="ADAL" clId="{675E715A-7DD1-2947-A643-0908A04938FD}" dt="2023-02-01T15:02:19.116" v="10220" actId="20577"/>
          <ac:spMkLst>
            <pc:docMk/>
            <pc:sldMk cId="246121372" sldId="258"/>
            <ac:spMk id="7" creationId="{00000000-0000-0000-0000-000000000000}"/>
          </ac:spMkLst>
        </pc:spChg>
        <pc:picChg chg="add mod">
          <ac:chgData name="Justin Yeung" userId="28ff86db-e5cf-456c-befc-84742d871181" providerId="ADAL" clId="{675E715A-7DD1-2947-A643-0908A04938FD}" dt="2023-01-24T11:23:54.154" v="2362" actId="1076"/>
          <ac:picMkLst>
            <pc:docMk/>
            <pc:sldMk cId="246121372" sldId="258"/>
            <ac:picMk id="2050" creationId="{971A1B37-0EBA-482D-DBBD-25BD0AB7E400}"/>
          </ac:picMkLst>
        </pc:picChg>
        <pc:picChg chg="add mod">
          <ac:chgData name="Justin Yeung" userId="28ff86db-e5cf-456c-befc-84742d871181" providerId="ADAL" clId="{675E715A-7DD1-2947-A643-0908A04938FD}" dt="2023-01-24T11:17:33.874" v="1799" actId="1076"/>
          <ac:picMkLst>
            <pc:docMk/>
            <pc:sldMk cId="246121372" sldId="258"/>
            <ac:picMk id="2052" creationId="{78389E2C-5870-50F9-D6A3-4609049B859F}"/>
          </ac:picMkLst>
        </pc:picChg>
        <pc:picChg chg="add mod">
          <ac:chgData name="Justin Yeung" userId="28ff86db-e5cf-456c-befc-84742d871181" providerId="ADAL" clId="{675E715A-7DD1-2947-A643-0908A04938FD}" dt="2023-01-24T11:25:22.665" v="2371" actId="1076"/>
          <ac:picMkLst>
            <pc:docMk/>
            <pc:sldMk cId="246121372" sldId="258"/>
            <ac:picMk id="2054" creationId="{769B91B2-BD53-5553-7A3B-BC34EC1A0C14}"/>
          </ac:picMkLst>
        </pc:picChg>
        <pc:picChg chg="add mod">
          <ac:chgData name="Justin Yeung" userId="28ff86db-e5cf-456c-befc-84742d871181" providerId="ADAL" clId="{675E715A-7DD1-2947-A643-0908A04938FD}" dt="2023-01-24T11:25:44.487" v="2375" actId="1076"/>
          <ac:picMkLst>
            <pc:docMk/>
            <pc:sldMk cId="246121372" sldId="258"/>
            <ac:picMk id="2056" creationId="{BAFB3DB7-4B73-E962-303C-733B06FB22ED}"/>
          </ac:picMkLst>
        </pc:picChg>
        <pc:picChg chg="add mod">
          <ac:chgData name="Justin Yeung" userId="28ff86db-e5cf-456c-befc-84742d871181" providerId="ADAL" clId="{675E715A-7DD1-2947-A643-0908A04938FD}" dt="2023-01-24T11:26:09.321" v="2381" actId="14100"/>
          <ac:picMkLst>
            <pc:docMk/>
            <pc:sldMk cId="246121372" sldId="258"/>
            <ac:picMk id="2058" creationId="{A30A9D58-CB77-CF70-6039-32DA9582DA14}"/>
          </ac:picMkLst>
        </pc:picChg>
      </pc:sldChg>
      <pc:sldChg chg="del">
        <pc:chgData name="Justin Yeung" userId="28ff86db-e5cf-456c-befc-84742d871181" providerId="ADAL" clId="{675E715A-7DD1-2947-A643-0908A04938FD}" dt="2023-01-24T11:27:32.947" v="2449" actId="2696"/>
        <pc:sldMkLst>
          <pc:docMk/>
          <pc:sldMk cId="147046793" sldId="259"/>
        </pc:sldMkLst>
      </pc:sldChg>
      <pc:sldChg chg="del">
        <pc:chgData name="Justin Yeung" userId="28ff86db-e5cf-456c-befc-84742d871181" providerId="ADAL" clId="{675E715A-7DD1-2947-A643-0908A04938FD}" dt="2023-01-24T11:27:32.947" v="2449" actId="2696"/>
        <pc:sldMkLst>
          <pc:docMk/>
          <pc:sldMk cId="2759912458" sldId="260"/>
        </pc:sldMkLst>
      </pc:sldChg>
      <pc:sldChg chg="del">
        <pc:chgData name="Justin Yeung" userId="28ff86db-e5cf-456c-befc-84742d871181" providerId="ADAL" clId="{675E715A-7DD1-2947-A643-0908A04938FD}" dt="2023-01-24T11:27:32.947" v="2449" actId="2696"/>
        <pc:sldMkLst>
          <pc:docMk/>
          <pc:sldMk cId="2588365147" sldId="261"/>
        </pc:sldMkLst>
      </pc:sldChg>
      <pc:sldChg chg="del">
        <pc:chgData name="Justin Yeung" userId="28ff86db-e5cf-456c-befc-84742d871181" providerId="ADAL" clId="{675E715A-7DD1-2947-A643-0908A04938FD}" dt="2023-01-24T11:27:32.947" v="2449" actId="2696"/>
        <pc:sldMkLst>
          <pc:docMk/>
          <pc:sldMk cId="3196067270" sldId="262"/>
        </pc:sldMkLst>
      </pc:sldChg>
      <pc:sldChg chg="del">
        <pc:chgData name="Justin Yeung" userId="28ff86db-e5cf-456c-befc-84742d871181" providerId="ADAL" clId="{675E715A-7DD1-2947-A643-0908A04938FD}" dt="2023-01-24T11:27:32.947" v="2449" actId="2696"/>
        <pc:sldMkLst>
          <pc:docMk/>
          <pc:sldMk cId="3247583210" sldId="263"/>
        </pc:sldMkLst>
      </pc:sldChg>
      <pc:sldChg chg="addSp delSp modSp mod ord delAnim modShow modNotesTx">
        <pc:chgData name="Justin Yeung" userId="28ff86db-e5cf-456c-befc-84742d871181" providerId="ADAL" clId="{675E715A-7DD1-2947-A643-0908A04938FD}" dt="2023-02-01T14:48:02.483" v="9986" actId="729"/>
        <pc:sldMkLst>
          <pc:docMk/>
          <pc:sldMk cId="1663634258" sldId="264"/>
        </pc:sldMkLst>
        <pc:spChg chg="add del mod">
          <ac:chgData name="Justin Yeung" userId="28ff86db-e5cf-456c-befc-84742d871181" providerId="ADAL" clId="{675E715A-7DD1-2947-A643-0908A04938FD}" dt="2023-01-24T11:39:18.093" v="3231" actId="478"/>
          <ac:spMkLst>
            <pc:docMk/>
            <pc:sldMk cId="1663634258" sldId="264"/>
            <ac:spMk id="3" creationId="{10DC2BB4-890E-EC7D-70BE-E823706B6F9B}"/>
          </ac:spMkLst>
        </pc:spChg>
        <pc:spChg chg="mod">
          <ac:chgData name="Justin Yeung" userId="28ff86db-e5cf-456c-befc-84742d871181" providerId="ADAL" clId="{675E715A-7DD1-2947-A643-0908A04938FD}" dt="2023-01-24T11:40:38.821" v="3271" actId="20577"/>
          <ac:spMkLst>
            <pc:docMk/>
            <pc:sldMk cId="1663634258" sldId="264"/>
            <ac:spMk id="6" creationId="{00000000-0000-0000-0000-000000000000}"/>
          </ac:spMkLst>
        </pc:spChg>
        <pc:graphicFrameChg chg="del">
          <ac:chgData name="Justin Yeung" userId="28ff86db-e5cf-456c-befc-84742d871181" providerId="ADAL" clId="{675E715A-7DD1-2947-A643-0908A04938FD}" dt="2023-01-24T11:39:16.998" v="3230" actId="478"/>
          <ac:graphicFrameMkLst>
            <pc:docMk/>
            <pc:sldMk cId="1663634258" sldId="264"/>
            <ac:graphicFrameMk id="5" creationId="{00000000-0000-0000-0000-000000000000}"/>
          </ac:graphicFrameMkLst>
        </pc:graphicFrameChg>
        <pc:picChg chg="add del mod">
          <ac:chgData name="Justin Yeung" userId="28ff86db-e5cf-456c-befc-84742d871181" providerId="ADAL" clId="{675E715A-7DD1-2947-A643-0908A04938FD}" dt="2023-01-24T11:41:28.795" v="3285" actId="478"/>
          <ac:picMkLst>
            <pc:docMk/>
            <pc:sldMk cId="1663634258" sldId="264"/>
            <ac:picMk id="7" creationId="{96E65C8C-2087-883E-3C72-02904DDB19DB}"/>
          </ac:picMkLst>
        </pc:picChg>
        <pc:picChg chg="add del mod">
          <ac:chgData name="Justin Yeung" userId="28ff86db-e5cf-456c-befc-84742d871181" providerId="ADAL" clId="{675E715A-7DD1-2947-A643-0908A04938FD}" dt="2023-01-24T11:41:12.728" v="3282" actId="478"/>
          <ac:picMkLst>
            <pc:docMk/>
            <pc:sldMk cId="1663634258" sldId="264"/>
            <ac:picMk id="9" creationId="{DF99D968-99AD-D910-D05C-A9065BDE875B}"/>
          </ac:picMkLst>
        </pc:picChg>
        <pc:picChg chg="add mod">
          <ac:chgData name="Justin Yeung" userId="28ff86db-e5cf-456c-befc-84742d871181" providerId="ADAL" clId="{675E715A-7DD1-2947-A643-0908A04938FD}" dt="2023-01-24T11:42:38.876" v="3298" actId="1076"/>
          <ac:picMkLst>
            <pc:docMk/>
            <pc:sldMk cId="1663634258" sldId="264"/>
            <ac:picMk id="11" creationId="{3640DE90-F352-73B1-4EE7-76BDF33A1F72}"/>
          </ac:picMkLst>
        </pc:picChg>
      </pc:sldChg>
      <pc:sldChg chg="del">
        <pc:chgData name="Justin Yeung" userId="28ff86db-e5cf-456c-befc-84742d871181" providerId="ADAL" clId="{675E715A-7DD1-2947-A643-0908A04938FD}" dt="2023-01-25T21:16:02.299" v="6064" actId="2696"/>
        <pc:sldMkLst>
          <pc:docMk/>
          <pc:sldMk cId="3115279390" sldId="265"/>
        </pc:sldMkLst>
      </pc:sldChg>
      <pc:sldChg chg="addSp modSp mod ord modClrScheme modAnim modShow chgLayout modNotesTx">
        <pc:chgData name="Justin Yeung" userId="28ff86db-e5cf-456c-befc-84742d871181" providerId="ADAL" clId="{675E715A-7DD1-2947-A643-0908A04938FD}" dt="2023-02-01T15:02:31.777" v="10225" actId="20577"/>
        <pc:sldMkLst>
          <pc:docMk/>
          <pc:sldMk cId="2284280595" sldId="268"/>
        </pc:sldMkLst>
        <pc:spChg chg="mod">
          <ac:chgData name="Justin Yeung" userId="28ff86db-e5cf-456c-befc-84742d871181" providerId="ADAL" clId="{675E715A-7DD1-2947-A643-0908A04938FD}" dt="2023-01-24T11:14:28.707" v="1656" actId="26606"/>
          <ac:spMkLst>
            <pc:docMk/>
            <pc:sldMk cId="2284280595" sldId="268"/>
            <ac:spMk id="7" creationId="{00000000-0000-0000-0000-000000000000}"/>
          </ac:spMkLst>
        </pc:spChg>
        <pc:spChg chg="mod">
          <ac:chgData name="Justin Yeung" userId="28ff86db-e5cf-456c-befc-84742d871181" providerId="ADAL" clId="{675E715A-7DD1-2947-A643-0908A04938FD}" dt="2023-02-01T15:02:31.777" v="10225" actId="20577"/>
          <ac:spMkLst>
            <pc:docMk/>
            <pc:sldMk cId="2284280595" sldId="268"/>
            <ac:spMk id="8" creationId="{00000000-0000-0000-0000-000000000000}"/>
          </ac:spMkLst>
        </pc:spChg>
        <pc:picChg chg="add mod">
          <ac:chgData name="Justin Yeung" userId="28ff86db-e5cf-456c-befc-84742d871181" providerId="ADAL" clId="{675E715A-7DD1-2947-A643-0908A04938FD}" dt="2023-01-24T11:14:28.707" v="1656" actId="26606"/>
          <ac:picMkLst>
            <pc:docMk/>
            <pc:sldMk cId="2284280595" sldId="268"/>
            <ac:picMk id="1026" creationId="{AD68A2FB-DC99-F845-BB99-79E77894AC8F}"/>
          </ac:picMkLst>
        </pc:picChg>
      </pc:sldChg>
      <pc:sldChg chg="modSp mod">
        <pc:chgData name="Justin Yeung" userId="28ff86db-e5cf-456c-befc-84742d871181" providerId="ADAL" clId="{675E715A-7DD1-2947-A643-0908A04938FD}" dt="2023-01-24T16:13:07.442" v="5041" actId="20577"/>
        <pc:sldMkLst>
          <pc:docMk/>
          <pc:sldMk cId="2746029914" sldId="269"/>
        </pc:sldMkLst>
        <pc:spChg chg="mod">
          <ac:chgData name="Justin Yeung" userId="28ff86db-e5cf-456c-befc-84742d871181" providerId="ADAL" clId="{675E715A-7DD1-2947-A643-0908A04938FD}" dt="2023-01-24T16:13:07.442" v="5041" actId="20577"/>
          <ac:spMkLst>
            <pc:docMk/>
            <pc:sldMk cId="2746029914" sldId="269"/>
            <ac:spMk id="4" creationId="{00000000-0000-0000-0000-000000000000}"/>
          </ac:spMkLst>
        </pc:spChg>
      </pc:sldChg>
      <pc:sldChg chg="addSp modSp add mod modAnim modNotesTx">
        <pc:chgData name="Justin Yeung" userId="28ff86db-e5cf-456c-befc-84742d871181" providerId="ADAL" clId="{675E715A-7DD1-2947-A643-0908A04938FD}" dt="2023-02-01T14:11:34.498" v="9940" actId="404"/>
        <pc:sldMkLst>
          <pc:docMk/>
          <pc:sldMk cId="2882747166" sldId="270"/>
        </pc:sldMkLst>
        <pc:spChg chg="add mod">
          <ac:chgData name="Justin Yeung" userId="28ff86db-e5cf-456c-befc-84742d871181" providerId="ADAL" clId="{675E715A-7DD1-2947-A643-0908A04938FD}" dt="2023-02-01T14:11:18.950" v="9901" actId="767"/>
          <ac:spMkLst>
            <pc:docMk/>
            <pc:sldMk cId="2882747166" sldId="270"/>
            <ac:spMk id="2" creationId="{227EFBAB-DD70-DA5B-BA57-383781310B79}"/>
          </ac:spMkLst>
        </pc:spChg>
        <pc:spChg chg="mod">
          <ac:chgData name="Justin Yeung" userId="28ff86db-e5cf-456c-befc-84742d871181" providerId="ADAL" clId="{675E715A-7DD1-2947-A643-0908A04938FD}" dt="2023-02-01T14:11:34.498" v="9940" actId="404"/>
          <ac:spMkLst>
            <pc:docMk/>
            <pc:sldMk cId="2882747166" sldId="270"/>
            <ac:spMk id="7" creationId="{00000000-0000-0000-0000-000000000000}"/>
          </ac:spMkLst>
        </pc:spChg>
        <pc:spChg chg="mod">
          <ac:chgData name="Justin Yeung" userId="28ff86db-e5cf-456c-befc-84742d871181" providerId="ADAL" clId="{675E715A-7DD1-2947-A643-0908A04938FD}" dt="2023-01-27T01:38:29.981" v="7462" actId="20577"/>
          <ac:spMkLst>
            <pc:docMk/>
            <pc:sldMk cId="2882747166" sldId="270"/>
            <ac:spMk id="8" creationId="{00000000-0000-0000-0000-000000000000}"/>
          </ac:spMkLst>
        </pc:spChg>
      </pc:sldChg>
      <pc:sldChg chg="addSp delSp modSp add mod modClrScheme modAnim chgLayout modNotesTx">
        <pc:chgData name="Justin Yeung" userId="28ff86db-e5cf-456c-befc-84742d871181" providerId="ADAL" clId="{675E715A-7DD1-2947-A643-0908A04938FD}" dt="2023-01-25T21:27:12.017" v="6571" actId="20577"/>
        <pc:sldMkLst>
          <pc:docMk/>
          <pc:sldMk cId="2905601143" sldId="271"/>
        </pc:sldMkLst>
        <pc:spChg chg="mod">
          <ac:chgData name="Justin Yeung" userId="28ff86db-e5cf-456c-befc-84742d871181" providerId="ADAL" clId="{675E715A-7DD1-2947-A643-0908A04938FD}" dt="2023-01-24T11:34:27.175" v="2882" actId="26606"/>
          <ac:spMkLst>
            <pc:docMk/>
            <pc:sldMk cId="2905601143" sldId="271"/>
            <ac:spMk id="6" creationId="{00000000-0000-0000-0000-000000000000}"/>
          </ac:spMkLst>
        </pc:spChg>
        <pc:spChg chg="mod">
          <ac:chgData name="Justin Yeung" userId="28ff86db-e5cf-456c-befc-84742d871181" providerId="ADAL" clId="{675E715A-7DD1-2947-A643-0908A04938FD}" dt="2023-01-25T21:26:41.151" v="6515" actId="207"/>
          <ac:spMkLst>
            <pc:docMk/>
            <pc:sldMk cId="2905601143" sldId="271"/>
            <ac:spMk id="7" creationId="{00000000-0000-0000-0000-000000000000}"/>
          </ac:spMkLst>
        </pc:spChg>
        <pc:picChg chg="add del mod">
          <ac:chgData name="Justin Yeung" userId="28ff86db-e5cf-456c-befc-84742d871181" providerId="ADAL" clId="{675E715A-7DD1-2947-A643-0908A04938FD}" dt="2023-01-24T11:35:02.590" v="2883" actId="478"/>
          <ac:picMkLst>
            <pc:docMk/>
            <pc:sldMk cId="2905601143" sldId="271"/>
            <ac:picMk id="3" creationId="{50AFCA69-D3D0-8A1B-7724-82AB6E6E9DB4}"/>
          </ac:picMkLst>
        </pc:picChg>
        <pc:picChg chg="add mod">
          <ac:chgData name="Justin Yeung" userId="28ff86db-e5cf-456c-befc-84742d871181" providerId="ADAL" clId="{675E715A-7DD1-2947-A643-0908A04938FD}" dt="2023-01-24T11:35:08.882" v="2887" actId="1076"/>
          <ac:picMkLst>
            <pc:docMk/>
            <pc:sldMk cId="2905601143" sldId="271"/>
            <ac:picMk id="5" creationId="{CD6683DE-2C8F-8A44-2918-7EC985FD3787}"/>
          </ac:picMkLst>
        </pc:picChg>
        <pc:picChg chg="del">
          <ac:chgData name="Justin Yeung" userId="28ff86db-e5cf-456c-befc-84742d871181" providerId="ADAL" clId="{675E715A-7DD1-2947-A643-0908A04938FD}" dt="2023-01-24T11:30:15.636" v="2759" actId="478"/>
          <ac:picMkLst>
            <pc:docMk/>
            <pc:sldMk cId="2905601143" sldId="271"/>
            <ac:picMk id="2050" creationId="{971A1B37-0EBA-482D-DBBD-25BD0AB7E400}"/>
          </ac:picMkLst>
        </pc:picChg>
        <pc:picChg chg="del">
          <ac:chgData name="Justin Yeung" userId="28ff86db-e5cf-456c-befc-84742d871181" providerId="ADAL" clId="{675E715A-7DD1-2947-A643-0908A04938FD}" dt="2023-01-24T11:30:17.547" v="2761" actId="478"/>
          <ac:picMkLst>
            <pc:docMk/>
            <pc:sldMk cId="2905601143" sldId="271"/>
            <ac:picMk id="2052" creationId="{78389E2C-5870-50F9-D6A3-4609049B859F}"/>
          </ac:picMkLst>
        </pc:picChg>
        <pc:picChg chg="del">
          <ac:chgData name="Justin Yeung" userId="28ff86db-e5cf-456c-befc-84742d871181" providerId="ADAL" clId="{675E715A-7DD1-2947-A643-0908A04938FD}" dt="2023-01-24T11:30:16.668" v="2760" actId="478"/>
          <ac:picMkLst>
            <pc:docMk/>
            <pc:sldMk cId="2905601143" sldId="271"/>
            <ac:picMk id="2054" creationId="{769B91B2-BD53-5553-7A3B-BC34EC1A0C14}"/>
          </ac:picMkLst>
        </pc:picChg>
        <pc:picChg chg="del">
          <ac:chgData name="Justin Yeung" userId="28ff86db-e5cf-456c-befc-84742d871181" providerId="ADAL" clId="{675E715A-7DD1-2947-A643-0908A04938FD}" dt="2023-01-24T11:30:18.332" v="2762" actId="478"/>
          <ac:picMkLst>
            <pc:docMk/>
            <pc:sldMk cId="2905601143" sldId="271"/>
            <ac:picMk id="2056" creationId="{BAFB3DB7-4B73-E962-303C-733B06FB22ED}"/>
          </ac:picMkLst>
        </pc:picChg>
        <pc:picChg chg="del">
          <ac:chgData name="Justin Yeung" userId="28ff86db-e5cf-456c-befc-84742d871181" providerId="ADAL" clId="{675E715A-7DD1-2947-A643-0908A04938FD}" dt="2023-01-24T11:30:19.185" v="2763" actId="478"/>
          <ac:picMkLst>
            <pc:docMk/>
            <pc:sldMk cId="2905601143" sldId="271"/>
            <ac:picMk id="2058" creationId="{A30A9D58-CB77-CF70-6039-32DA9582DA14}"/>
          </ac:picMkLst>
        </pc:picChg>
      </pc:sldChg>
      <pc:sldChg chg="addSp delSp modSp add mod ord modShow">
        <pc:chgData name="Justin Yeung" userId="28ff86db-e5cf-456c-befc-84742d871181" providerId="ADAL" clId="{675E715A-7DD1-2947-A643-0908A04938FD}" dt="2023-02-01T14:48:02.483" v="9986" actId="729"/>
        <pc:sldMkLst>
          <pc:docMk/>
          <pc:sldMk cId="730196979" sldId="272"/>
        </pc:sldMkLst>
        <pc:picChg chg="add mod">
          <ac:chgData name="Justin Yeung" userId="28ff86db-e5cf-456c-befc-84742d871181" providerId="ADAL" clId="{675E715A-7DD1-2947-A643-0908A04938FD}" dt="2023-01-24T11:42:44.833" v="3299" actId="1076"/>
          <ac:picMkLst>
            <pc:docMk/>
            <pc:sldMk cId="730196979" sldId="272"/>
            <ac:picMk id="3" creationId="{063E9DE4-2103-6782-F7F0-F5C393CC035D}"/>
          </ac:picMkLst>
        </pc:picChg>
        <pc:picChg chg="del">
          <ac:chgData name="Justin Yeung" userId="28ff86db-e5cf-456c-befc-84742d871181" providerId="ADAL" clId="{675E715A-7DD1-2947-A643-0908A04938FD}" dt="2023-01-24T11:41:15.650" v="3283" actId="478"/>
          <ac:picMkLst>
            <pc:docMk/>
            <pc:sldMk cId="730196979" sldId="272"/>
            <ac:picMk id="7" creationId="{96E65C8C-2087-883E-3C72-02904DDB19DB}"/>
          </ac:picMkLst>
        </pc:picChg>
        <pc:picChg chg="del mod">
          <ac:chgData name="Justin Yeung" userId="28ff86db-e5cf-456c-befc-84742d871181" providerId="ADAL" clId="{675E715A-7DD1-2947-A643-0908A04938FD}" dt="2023-01-24T11:42:01.161" v="3287" actId="478"/>
          <ac:picMkLst>
            <pc:docMk/>
            <pc:sldMk cId="730196979" sldId="272"/>
            <ac:picMk id="9" creationId="{DF99D968-99AD-D910-D05C-A9065BDE875B}"/>
          </ac:picMkLst>
        </pc:picChg>
      </pc:sldChg>
      <pc:sldChg chg="addSp delSp modSp add mod modAnim modNotesTx">
        <pc:chgData name="Justin Yeung" userId="28ff86db-e5cf-456c-befc-84742d871181" providerId="ADAL" clId="{675E715A-7DD1-2947-A643-0908A04938FD}" dt="2023-02-03T10:33:07.194" v="10443" actId="1076"/>
        <pc:sldMkLst>
          <pc:docMk/>
          <pc:sldMk cId="3229278203" sldId="273"/>
        </pc:sldMkLst>
        <pc:spChg chg="mod">
          <ac:chgData name="Justin Yeung" userId="28ff86db-e5cf-456c-befc-84742d871181" providerId="ADAL" clId="{675E715A-7DD1-2947-A643-0908A04938FD}" dt="2023-01-24T11:43:15.255" v="3314" actId="20577"/>
          <ac:spMkLst>
            <pc:docMk/>
            <pc:sldMk cId="3229278203" sldId="273"/>
            <ac:spMk id="6" creationId="{00000000-0000-0000-0000-000000000000}"/>
          </ac:spMkLst>
        </pc:spChg>
        <pc:spChg chg="mod">
          <ac:chgData name="Justin Yeung" userId="28ff86db-e5cf-456c-befc-84742d871181" providerId="ADAL" clId="{675E715A-7DD1-2947-A643-0908A04938FD}" dt="2023-02-03T10:32:54.757" v="10439" actId="790"/>
          <ac:spMkLst>
            <pc:docMk/>
            <pc:sldMk cId="3229278203" sldId="273"/>
            <ac:spMk id="7" creationId="{00000000-0000-0000-0000-000000000000}"/>
          </ac:spMkLst>
        </pc:spChg>
        <pc:picChg chg="add mod">
          <ac:chgData name="Justin Yeung" userId="28ff86db-e5cf-456c-befc-84742d871181" providerId="ADAL" clId="{675E715A-7DD1-2947-A643-0908A04938FD}" dt="2023-02-03T10:33:01.307" v="10440" actId="1076"/>
          <ac:picMkLst>
            <pc:docMk/>
            <pc:sldMk cId="3229278203" sldId="273"/>
            <ac:picMk id="2" creationId="{BD447E4C-2985-7476-3751-CDEE076EBB49}"/>
          </ac:picMkLst>
        </pc:picChg>
        <pc:picChg chg="add mod">
          <ac:chgData name="Justin Yeung" userId="28ff86db-e5cf-456c-befc-84742d871181" providerId="ADAL" clId="{675E715A-7DD1-2947-A643-0908A04938FD}" dt="2023-02-03T10:33:03.451" v="10441" actId="1076"/>
          <ac:picMkLst>
            <pc:docMk/>
            <pc:sldMk cId="3229278203" sldId="273"/>
            <ac:picMk id="3" creationId="{C181576D-8AA9-3F51-4FEC-321F5DA822D7}"/>
          </ac:picMkLst>
        </pc:picChg>
        <pc:picChg chg="add mod">
          <ac:chgData name="Justin Yeung" userId="28ff86db-e5cf-456c-befc-84742d871181" providerId="ADAL" clId="{675E715A-7DD1-2947-A643-0908A04938FD}" dt="2023-02-03T10:33:04.969" v="10442" actId="1076"/>
          <ac:picMkLst>
            <pc:docMk/>
            <pc:sldMk cId="3229278203" sldId="273"/>
            <ac:picMk id="4" creationId="{EA0C9ECA-77A9-E940-B947-15706457D583}"/>
          </ac:picMkLst>
        </pc:picChg>
        <pc:picChg chg="add mod">
          <ac:chgData name="Justin Yeung" userId="28ff86db-e5cf-456c-befc-84742d871181" providerId="ADAL" clId="{675E715A-7DD1-2947-A643-0908A04938FD}" dt="2023-02-03T10:33:07.194" v="10443" actId="1076"/>
          <ac:picMkLst>
            <pc:docMk/>
            <pc:sldMk cId="3229278203" sldId="273"/>
            <ac:picMk id="5" creationId="{4F096C90-B4BB-75C1-BA45-C34E4314AA97}"/>
          </ac:picMkLst>
        </pc:picChg>
        <pc:picChg chg="del">
          <ac:chgData name="Justin Yeung" userId="28ff86db-e5cf-456c-befc-84742d871181" providerId="ADAL" clId="{675E715A-7DD1-2947-A643-0908A04938FD}" dt="2023-01-24T11:43:17.474" v="3315" actId="478"/>
          <ac:picMkLst>
            <pc:docMk/>
            <pc:sldMk cId="3229278203" sldId="273"/>
            <ac:picMk id="5" creationId="{CD6683DE-2C8F-8A44-2918-7EC985FD3787}"/>
          </ac:picMkLst>
        </pc:picChg>
      </pc:sldChg>
      <pc:sldChg chg="addSp modSp add mod modAnim modNotesTx">
        <pc:chgData name="Justin Yeung" userId="28ff86db-e5cf-456c-befc-84742d871181" providerId="ADAL" clId="{675E715A-7DD1-2947-A643-0908A04938FD}" dt="2023-02-03T10:33:23.811" v="10449" actId="20577"/>
        <pc:sldMkLst>
          <pc:docMk/>
          <pc:sldMk cId="3446716170" sldId="274"/>
        </pc:sldMkLst>
        <pc:spChg chg="add mod">
          <ac:chgData name="Justin Yeung" userId="28ff86db-e5cf-456c-befc-84742d871181" providerId="ADAL" clId="{675E715A-7DD1-2947-A643-0908A04938FD}" dt="2023-01-24T11:50:46.297" v="4088" actId="20577"/>
          <ac:spMkLst>
            <pc:docMk/>
            <pc:sldMk cId="3446716170" sldId="274"/>
            <ac:spMk id="2" creationId="{0394F693-3011-9314-D216-53F5FCAD0E8D}"/>
          </ac:spMkLst>
        </pc:spChg>
        <pc:spChg chg="mod">
          <ac:chgData name="Justin Yeung" userId="28ff86db-e5cf-456c-befc-84742d871181" providerId="ADAL" clId="{675E715A-7DD1-2947-A643-0908A04938FD}" dt="2023-01-24T11:45:45.403" v="3463" actId="20577"/>
          <ac:spMkLst>
            <pc:docMk/>
            <pc:sldMk cId="3446716170" sldId="274"/>
            <ac:spMk id="7" creationId="{00000000-0000-0000-0000-000000000000}"/>
          </ac:spMkLst>
        </pc:spChg>
        <pc:spChg chg="mod">
          <ac:chgData name="Justin Yeung" userId="28ff86db-e5cf-456c-befc-84742d871181" providerId="ADAL" clId="{675E715A-7DD1-2947-A643-0908A04938FD}" dt="2023-01-25T21:21:49.572" v="6132" actId="21"/>
          <ac:spMkLst>
            <pc:docMk/>
            <pc:sldMk cId="3446716170" sldId="274"/>
            <ac:spMk id="8" creationId="{00000000-0000-0000-0000-000000000000}"/>
          </ac:spMkLst>
        </pc:spChg>
        <pc:picChg chg="add mod">
          <ac:chgData name="Justin Yeung" userId="28ff86db-e5cf-456c-befc-84742d871181" providerId="ADAL" clId="{675E715A-7DD1-2947-A643-0908A04938FD}" dt="2023-01-25T21:20:41.512" v="6119" actId="1076"/>
          <ac:picMkLst>
            <pc:docMk/>
            <pc:sldMk cId="3446716170" sldId="274"/>
            <ac:picMk id="3" creationId="{DEEE5EFD-F3D6-41DE-7D6F-34BBD565FB3A}"/>
          </ac:picMkLst>
        </pc:picChg>
      </pc:sldChg>
      <pc:sldChg chg="addSp delSp modSp add mod ord modAnim modNotesTx">
        <pc:chgData name="Justin Yeung" userId="28ff86db-e5cf-456c-befc-84742d871181" providerId="ADAL" clId="{675E715A-7DD1-2947-A643-0908A04938FD}" dt="2023-02-01T14:16:00.886" v="9944"/>
        <pc:sldMkLst>
          <pc:docMk/>
          <pc:sldMk cId="1421872295" sldId="275"/>
        </pc:sldMkLst>
        <pc:spChg chg="add mod">
          <ac:chgData name="Justin Yeung" userId="28ff86db-e5cf-456c-befc-84742d871181" providerId="ADAL" clId="{675E715A-7DD1-2947-A643-0908A04938FD}" dt="2023-01-24T18:17:08.824" v="5123" actId="767"/>
          <ac:spMkLst>
            <pc:docMk/>
            <pc:sldMk cId="1421872295" sldId="275"/>
            <ac:spMk id="2" creationId="{151B75AB-C6A7-15BD-DF95-B73432319F87}"/>
          </ac:spMkLst>
        </pc:spChg>
        <pc:spChg chg="mod">
          <ac:chgData name="Justin Yeung" userId="28ff86db-e5cf-456c-befc-84742d871181" providerId="ADAL" clId="{675E715A-7DD1-2947-A643-0908A04938FD}" dt="2023-01-24T11:51:39.151" v="4164" actId="20577"/>
          <ac:spMkLst>
            <pc:docMk/>
            <pc:sldMk cId="1421872295" sldId="275"/>
            <ac:spMk id="7" creationId="{00000000-0000-0000-0000-000000000000}"/>
          </ac:spMkLst>
        </pc:spChg>
        <pc:spChg chg="mod">
          <ac:chgData name="Justin Yeung" userId="28ff86db-e5cf-456c-befc-84742d871181" providerId="ADAL" clId="{675E715A-7DD1-2947-A643-0908A04938FD}" dt="2023-02-01T14:15:59.001" v="9942" actId="27636"/>
          <ac:spMkLst>
            <pc:docMk/>
            <pc:sldMk cId="1421872295" sldId="275"/>
            <ac:spMk id="8" creationId="{00000000-0000-0000-0000-000000000000}"/>
          </ac:spMkLst>
        </pc:spChg>
        <pc:picChg chg="del">
          <ac:chgData name="Justin Yeung" userId="28ff86db-e5cf-456c-befc-84742d871181" providerId="ADAL" clId="{675E715A-7DD1-2947-A643-0908A04938FD}" dt="2023-01-24T11:51:41.080" v="4165" actId="478"/>
          <ac:picMkLst>
            <pc:docMk/>
            <pc:sldMk cId="1421872295" sldId="275"/>
            <ac:picMk id="1026" creationId="{AD68A2FB-DC99-F845-BB99-79E77894AC8F}"/>
          </ac:picMkLst>
        </pc:picChg>
      </pc:sldChg>
      <pc:sldChg chg="modSp add mod modAnim modNotesTx">
        <pc:chgData name="Justin Yeung" userId="28ff86db-e5cf-456c-befc-84742d871181" providerId="ADAL" clId="{675E715A-7DD1-2947-A643-0908A04938FD}" dt="2023-01-25T21:25:21.412" v="6510"/>
        <pc:sldMkLst>
          <pc:docMk/>
          <pc:sldMk cId="876288787" sldId="276"/>
        </pc:sldMkLst>
        <pc:spChg chg="mod">
          <ac:chgData name="Justin Yeung" userId="28ff86db-e5cf-456c-befc-84742d871181" providerId="ADAL" clId="{675E715A-7DD1-2947-A643-0908A04938FD}" dt="2023-01-24T18:27:39.911" v="5731" actId="20577"/>
          <ac:spMkLst>
            <pc:docMk/>
            <pc:sldMk cId="876288787" sldId="276"/>
            <ac:spMk id="7" creationId="{00000000-0000-0000-0000-000000000000}"/>
          </ac:spMkLst>
        </pc:spChg>
        <pc:spChg chg="mod">
          <ac:chgData name="Justin Yeung" userId="28ff86db-e5cf-456c-befc-84742d871181" providerId="ADAL" clId="{675E715A-7DD1-2947-A643-0908A04938FD}" dt="2023-01-24T18:27:52.875" v="5738" actId="20577"/>
          <ac:spMkLst>
            <pc:docMk/>
            <pc:sldMk cId="876288787" sldId="276"/>
            <ac:spMk id="8" creationId="{00000000-0000-0000-0000-000000000000}"/>
          </ac:spMkLst>
        </pc:spChg>
      </pc:sldChg>
      <pc:sldChg chg="modSp add mod ord modAnim modNotesTx">
        <pc:chgData name="Justin Yeung" userId="28ff86db-e5cf-456c-befc-84742d871181" providerId="ADAL" clId="{675E715A-7DD1-2947-A643-0908A04938FD}" dt="2023-02-03T10:33:49.054" v="10450" actId="20578"/>
        <pc:sldMkLst>
          <pc:docMk/>
          <pc:sldMk cId="2005972866" sldId="277"/>
        </pc:sldMkLst>
        <pc:spChg chg="mod">
          <ac:chgData name="Justin Yeung" userId="28ff86db-e5cf-456c-befc-84742d871181" providerId="ADAL" clId="{675E715A-7DD1-2947-A643-0908A04938FD}" dt="2023-01-24T18:27:58.657" v="5749" actId="20577"/>
          <ac:spMkLst>
            <pc:docMk/>
            <pc:sldMk cId="2005972866" sldId="277"/>
            <ac:spMk id="7" creationId="{00000000-0000-0000-0000-000000000000}"/>
          </ac:spMkLst>
        </pc:spChg>
        <pc:spChg chg="mod">
          <ac:chgData name="Justin Yeung" userId="28ff86db-e5cf-456c-befc-84742d871181" providerId="ADAL" clId="{675E715A-7DD1-2947-A643-0908A04938FD}" dt="2023-01-24T18:29:04.493" v="5796" actId="20577"/>
          <ac:spMkLst>
            <pc:docMk/>
            <pc:sldMk cId="2005972866" sldId="277"/>
            <ac:spMk id="8" creationId="{00000000-0000-0000-0000-000000000000}"/>
          </ac:spMkLst>
        </pc:spChg>
      </pc:sldChg>
      <pc:sldChg chg="new del">
        <pc:chgData name="Justin Yeung" userId="28ff86db-e5cf-456c-befc-84742d871181" providerId="ADAL" clId="{675E715A-7DD1-2947-A643-0908A04938FD}" dt="2023-01-27T01:53:49.015" v="9692" actId="2696"/>
        <pc:sldMkLst>
          <pc:docMk/>
          <pc:sldMk cId="1450439420" sldId="278"/>
        </pc:sldMkLst>
      </pc:sldChg>
      <pc:sldChg chg="addSp delSp modSp add mod delAnim modShow modNotesTx">
        <pc:chgData name="Justin Yeung" userId="28ff86db-e5cf-456c-befc-84742d871181" providerId="ADAL" clId="{675E715A-7DD1-2947-A643-0908A04938FD}" dt="2023-01-27T01:54:45.208" v="9755" actId="14100"/>
        <pc:sldMkLst>
          <pc:docMk/>
          <pc:sldMk cId="1361915673" sldId="279"/>
        </pc:sldMkLst>
        <pc:spChg chg="del mod">
          <ac:chgData name="Justin Yeung" userId="28ff86db-e5cf-456c-befc-84742d871181" providerId="ADAL" clId="{675E715A-7DD1-2947-A643-0908A04938FD}" dt="2023-01-27T01:54:07.751" v="9712" actId="478"/>
          <ac:spMkLst>
            <pc:docMk/>
            <pc:sldMk cId="1361915673" sldId="279"/>
            <ac:spMk id="2" creationId="{0394F693-3011-9314-D216-53F5FCAD0E8D}"/>
          </ac:spMkLst>
        </pc:spChg>
        <pc:spChg chg="add mod">
          <ac:chgData name="Justin Yeung" userId="28ff86db-e5cf-456c-befc-84742d871181" providerId="ADAL" clId="{675E715A-7DD1-2947-A643-0908A04938FD}" dt="2023-01-27T01:53:56.681" v="9694" actId="767"/>
          <ac:spMkLst>
            <pc:docMk/>
            <pc:sldMk cId="1361915673" sldId="279"/>
            <ac:spMk id="4" creationId="{BA3F304E-F3B3-EEAE-2FF1-B6C6046670CA}"/>
          </ac:spMkLst>
        </pc:spChg>
        <pc:spChg chg="mod">
          <ac:chgData name="Justin Yeung" userId="28ff86db-e5cf-456c-befc-84742d871181" providerId="ADAL" clId="{675E715A-7DD1-2947-A643-0908A04938FD}" dt="2023-01-27T01:54:30.055" v="9729" actId="20577"/>
          <ac:spMkLst>
            <pc:docMk/>
            <pc:sldMk cId="1361915673" sldId="279"/>
            <ac:spMk id="7" creationId="{00000000-0000-0000-0000-000000000000}"/>
          </ac:spMkLst>
        </pc:spChg>
        <pc:spChg chg="del mod">
          <ac:chgData name="Justin Yeung" userId="28ff86db-e5cf-456c-befc-84742d871181" providerId="ADAL" clId="{675E715A-7DD1-2947-A643-0908A04938FD}" dt="2023-01-27T01:54:10.490" v="9714" actId="478"/>
          <ac:spMkLst>
            <pc:docMk/>
            <pc:sldMk cId="1361915673" sldId="279"/>
            <ac:spMk id="8" creationId="{00000000-0000-0000-0000-000000000000}"/>
          </ac:spMkLst>
        </pc:spChg>
        <pc:spChg chg="add mod">
          <ac:chgData name="Justin Yeung" userId="28ff86db-e5cf-456c-befc-84742d871181" providerId="ADAL" clId="{675E715A-7DD1-2947-A643-0908A04938FD}" dt="2023-01-27T01:54:26.955" v="9718" actId="767"/>
          <ac:spMkLst>
            <pc:docMk/>
            <pc:sldMk cId="1361915673" sldId="279"/>
            <ac:spMk id="9" creationId="{BE795A15-006F-2576-C3B8-F6880B11F9EA}"/>
          </ac:spMkLst>
        </pc:spChg>
        <pc:spChg chg="add mod">
          <ac:chgData name="Justin Yeung" userId="28ff86db-e5cf-456c-befc-84742d871181" providerId="ADAL" clId="{675E715A-7DD1-2947-A643-0908A04938FD}" dt="2023-01-27T01:54:45.208" v="9755" actId="14100"/>
          <ac:spMkLst>
            <pc:docMk/>
            <pc:sldMk cId="1361915673" sldId="279"/>
            <ac:spMk id="10" creationId="{C9BEF1F5-C12B-8416-969C-5C061F989ACE}"/>
          </ac:spMkLst>
        </pc:spChg>
        <pc:picChg chg="del">
          <ac:chgData name="Justin Yeung" userId="28ff86db-e5cf-456c-befc-84742d871181" providerId="ADAL" clId="{675E715A-7DD1-2947-A643-0908A04938FD}" dt="2023-01-27T01:54:03.039" v="9709" actId="478"/>
          <ac:picMkLst>
            <pc:docMk/>
            <pc:sldMk cId="1361915673" sldId="279"/>
            <ac:picMk id="3" creationId="{DEEE5EFD-F3D6-41DE-7D6F-34BBD565FB3A}"/>
          </ac:picMkLst>
        </pc:picChg>
        <pc:picChg chg="add mod">
          <ac:chgData name="Justin Yeung" userId="28ff86db-e5cf-456c-befc-84742d871181" providerId="ADAL" clId="{675E715A-7DD1-2947-A643-0908A04938FD}" dt="2023-01-27T01:54:25.866" v="9717" actId="1076"/>
          <ac:picMkLst>
            <pc:docMk/>
            <pc:sldMk cId="1361915673" sldId="279"/>
            <ac:picMk id="6" creationId="{782437D5-3F23-D424-839E-4C07B8C90A8E}"/>
          </ac:picMkLst>
        </pc:picChg>
      </pc:sldChg>
      <pc:sldChg chg="modSp add mod modAnim modShow">
        <pc:chgData name="Justin Yeung" userId="28ff86db-e5cf-456c-befc-84742d871181" providerId="ADAL" clId="{675E715A-7DD1-2947-A643-0908A04938FD}" dt="2023-02-01T15:02:11.452" v="10213" actId="20577"/>
        <pc:sldMkLst>
          <pc:docMk/>
          <pc:sldMk cId="1224574107" sldId="280"/>
        </pc:sldMkLst>
        <pc:spChg chg="mod">
          <ac:chgData name="Justin Yeung" userId="28ff86db-e5cf-456c-befc-84742d871181" providerId="ADAL" clId="{675E715A-7DD1-2947-A643-0908A04938FD}" dt="2023-02-01T15:02:08.513" v="10212" actId="20577"/>
          <ac:spMkLst>
            <pc:docMk/>
            <pc:sldMk cId="1224574107" sldId="280"/>
            <ac:spMk id="6" creationId="{00000000-0000-0000-0000-000000000000}"/>
          </ac:spMkLst>
        </pc:spChg>
        <pc:spChg chg="mod">
          <ac:chgData name="Justin Yeung" userId="28ff86db-e5cf-456c-befc-84742d871181" providerId="ADAL" clId="{675E715A-7DD1-2947-A643-0908A04938FD}" dt="2023-02-01T15:02:11.452" v="10213" actId="20577"/>
          <ac:spMkLst>
            <pc:docMk/>
            <pc:sldMk cId="1224574107" sldId="280"/>
            <ac:spMk id="7" creationId="{00000000-0000-0000-0000-000000000000}"/>
          </ac:spMkLst>
        </pc:spChg>
      </pc:sldChg>
    </pc:docChg>
  </pc:docChgLst>
  <pc:docChgLst>
    <pc:chgData name="Justin Yeung" userId="28ff86db-e5cf-456c-befc-84742d871181" providerId="ADAL" clId="{86F9B839-BF3F-41BD-9F2A-CC1F51D2B50F}"/>
    <pc:docChg chg="custSel modSld">
      <pc:chgData name="Justin Yeung" userId="28ff86db-e5cf-456c-befc-84742d871181" providerId="ADAL" clId="{86F9B839-BF3F-41BD-9F2A-CC1F51D2B50F}" dt="2023-01-27T18:59:17.651" v="450" actId="20577"/>
      <pc:docMkLst>
        <pc:docMk/>
      </pc:docMkLst>
      <pc:sldChg chg="modNotesTx">
        <pc:chgData name="Justin Yeung" userId="28ff86db-e5cf-456c-befc-84742d871181" providerId="ADAL" clId="{86F9B839-BF3F-41BD-9F2A-CC1F51D2B50F}" dt="2023-01-27T18:59:17.651" v="450" actId="20577"/>
        <pc:sldMkLst>
          <pc:docMk/>
          <pc:sldMk cId="2905601143" sldId="2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5592224" y="0"/>
            <a:ext cx="4278154" cy="337106"/>
          </a:xfrm>
          <a:prstGeom prst="rect">
            <a:avLst/>
          </a:prstGeom>
        </p:spPr>
        <p:txBody>
          <a:bodyPr vert="horz" lIns="91440" tIns="45720" rIns="91440" bIns="45720" rtlCol="0"/>
          <a:lstStyle>
            <a:lvl1pPr algn="r">
              <a:defRPr sz="1200"/>
            </a:lvl1pPr>
          </a:lstStyle>
          <a:p>
            <a:fld id="{4F068446-54CF-4267-A5BD-FA01909E96A2}" type="datetimeFigureOut">
              <a:rPr lang="nl-NL" smtClean="0"/>
              <a:t>12-4-2023</a:t>
            </a:fld>
            <a:endParaRPr lang="nl-NL"/>
          </a:p>
        </p:txBody>
      </p:sp>
      <p:sp>
        <p:nvSpPr>
          <p:cNvPr id="4" name="Footer Placeholder 3"/>
          <p:cNvSpPr>
            <a:spLocks noGrp="1"/>
          </p:cNvSpPr>
          <p:nvPr>
            <p:ph type="ftr" sz="quarter" idx="2"/>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592224" y="0"/>
            <a:ext cx="4278154" cy="337106"/>
          </a:xfrm>
          <a:prstGeom prst="rect">
            <a:avLst/>
          </a:prstGeom>
        </p:spPr>
        <p:txBody>
          <a:bodyPr vert="horz" lIns="91440" tIns="45720" rIns="91440" bIns="45720" rtlCol="0"/>
          <a:lstStyle>
            <a:lvl1pPr algn="r">
              <a:defRPr sz="1200"/>
            </a:lvl1pPr>
          </a:lstStyle>
          <a:p>
            <a:fld id="{35698784-F1F2-4D71-B346-94F94D5EBAA2}" type="datetimeFigureOut">
              <a:rPr lang="nl-NL" smtClean="0"/>
              <a:t>12-4-2023</a:t>
            </a:fld>
            <a:endParaRPr lang="nl-NL"/>
          </a:p>
        </p:txBody>
      </p:sp>
      <p:sp>
        <p:nvSpPr>
          <p:cNvPr id="4" name="Tijdelijke aanduiding voor dia-afbeelding 3"/>
          <p:cNvSpPr>
            <a:spLocks noGrp="1" noRot="1" noChangeAspect="1"/>
          </p:cNvSpPr>
          <p:nvPr>
            <p:ph type="sldImg" idx="2"/>
          </p:nvPr>
        </p:nvSpPr>
        <p:spPr>
          <a:xfrm>
            <a:off x="2689225" y="506413"/>
            <a:ext cx="4494213" cy="25273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87267" y="3202504"/>
            <a:ext cx="7898130" cy="303395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592224" y="6403837"/>
            <a:ext cx="4278154" cy="337106"/>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37085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interesting post</a:t>
            </a:r>
          </a:p>
          <a:p>
            <a:pPr lvl="1"/>
            <a:r>
              <a:rPr lang="en-GB" dirty="0"/>
              <a:t>A business owner as well as a resident of the neighbourhood</a:t>
            </a:r>
          </a:p>
          <a:p>
            <a:pPr lvl="1"/>
            <a:r>
              <a:rPr lang="en-GB" dirty="0"/>
              <a:t>The post itself generated almost 30% of the comments out of the whole sample</a:t>
            </a:r>
          </a:p>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15</a:t>
            </a:fld>
            <a:endParaRPr lang="nl-NL"/>
          </a:p>
        </p:txBody>
      </p:sp>
    </p:spTree>
    <p:extLst>
      <p:ext uri="{BB962C8B-B14F-4D97-AF65-F5344CB8AC3E}">
        <p14:creationId xmlns:p14="http://schemas.microsoft.com/office/powerpoint/2010/main" val="1943482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16</a:t>
            </a:fld>
            <a:endParaRPr lang="nl-NL"/>
          </a:p>
        </p:txBody>
      </p:sp>
    </p:spTree>
    <p:extLst>
      <p:ext uri="{BB962C8B-B14F-4D97-AF65-F5344CB8AC3E}">
        <p14:creationId xmlns:p14="http://schemas.microsoft.com/office/powerpoint/2010/main" val="407759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258266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15001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21644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Built on </a:t>
            </a:r>
            <a:r>
              <a:rPr lang="en-GB" i="1" dirty="0"/>
              <a:t>Building Cohesion in Diverse Neighbourhoods: A Perspective of Communication Infrastructure Theory </a:t>
            </a:r>
            <a:r>
              <a:rPr lang="en-GB" dirty="0"/>
              <a:t>(honours thesis, under supervision of </a:t>
            </a:r>
            <a:r>
              <a:rPr lang="en-GB" dirty="0" err="1"/>
              <a:t>Duyvendak</a:t>
            </a:r>
            <a:r>
              <a:rPr lang="en-GB" dirty="0"/>
              <a:t>, J.W. &amp; </a:t>
            </a:r>
            <a:r>
              <a:rPr lang="en-GB" dirty="0" err="1"/>
              <a:t>Hurenkamp</a:t>
            </a:r>
            <a:r>
              <a:rPr lang="en-GB" dirty="0"/>
              <a:t>, 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Community: family, </a:t>
            </a:r>
            <a:r>
              <a:rPr lang="en-GB" dirty="0" err="1"/>
              <a:t>neighborhood</a:t>
            </a:r>
            <a:r>
              <a:rPr lang="en-GB" dirty="0"/>
              <a:t>, school, city, and beyond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Value of community: togetherness, promoting civic engagement, increasing social capital and trust</a:t>
            </a:r>
            <a:endParaRPr lang="en-HK"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HK" dirty="0"/>
              <a:t>DWU: </a:t>
            </a:r>
            <a:r>
              <a:rPr lang="en-GB" dirty="0" err="1"/>
              <a:t>Abasic</a:t>
            </a:r>
            <a:r>
              <a:rPr lang="en-GB" dirty="0"/>
              <a:t> orientation that respects both the history, culture, and identity of a society and the rights of members of the society to differ on those issues that do not involve the core of basic values and universally established rights and obligations (p.19).</a:t>
            </a:r>
          </a:p>
        </p:txBody>
      </p:sp>
      <p:sp>
        <p:nvSpPr>
          <p:cNvPr id="4" name="Slide Number Placehold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327041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Built on </a:t>
            </a:r>
            <a:r>
              <a:rPr lang="en-GB" i="1" dirty="0"/>
              <a:t>Building Cohesion in Diverse Neighbourhoods: A Perspective of Communication Infrastructure Theory </a:t>
            </a:r>
            <a:r>
              <a:rPr lang="en-GB" dirty="0"/>
              <a:t>(honours thesis, under supervision of </a:t>
            </a:r>
            <a:r>
              <a:rPr lang="en-GB" dirty="0" err="1"/>
              <a:t>Duyvendak</a:t>
            </a:r>
            <a:r>
              <a:rPr lang="en-GB" dirty="0"/>
              <a:t>, J.W. &amp; </a:t>
            </a:r>
            <a:r>
              <a:rPr lang="en-GB" dirty="0" err="1"/>
              <a:t>Hurenkamp</a:t>
            </a:r>
            <a:r>
              <a:rPr lang="en-GB" dirty="0"/>
              <a:t>, M.)</a:t>
            </a:r>
          </a:p>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6345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Little attention has been given to how to reinforce sense of belonging and collective identity in other forms rather than top-down tools such as citizenship tests. This may not work in smaller scale and fragmented, especially ethno-racially diverse neighbourhoods.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LSV Minerva</a:t>
            </a:r>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74799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12</a:t>
            </a:fld>
            <a:endParaRPr lang="nl-NL"/>
          </a:p>
        </p:txBody>
      </p:sp>
    </p:spTree>
    <p:extLst>
      <p:ext uri="{BB962C8B-B14F-4D97-AF65-F5344CB8AC3E}">
        <p14:creationId xmlns:p14="http://schemas.microsoft.com/office/powerpoint/2010/main" val="51357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p:txBody>
      </p:sp>
      <p:sp>
        <p:nvSpPr>
          <p:cNvPr id="4" name="Slide Number Placeholder 3"/>
          <p:cNvSpPr>
            <a:spLocks noGrp="1"/>
          </p:cNvSpPr>
          <p:nvPr>
            <p:ph type="sldNum" sz="quarter" idx="5"/>
          </p:nvPr>
        </p:nvSpPr>
        <p:spPr/>
        <p:txBody>
          <a:bodyPr/>
          <a:lstStyle/>
          <a:p>
            <a:fld id="{812ECD43-08E5-4945-BC4F-4857758E978F}" type="slidenum">
              <a:rPr lang="nl-NL" smtClean="0"/>
              <a:t>13</a:t>
            </a:fld>
            <a:endParaRPr lang="nl-NL"/>
          </a:p>
        </p:txBody>
      </p:sp>
    </p:spTree>
    <p:extLst>
      <p:ext uri="{BB962C8B-B14F-4D97-AF65-F5344CB8AC3E}">
        <p14:creationId xmlns:p14="http://schemas.microsoft.com/office/powerpoint/2010/main" val="971633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sldNum="0"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en-US" sz="2400" dirty="0"/>
              <a:t>Working with codes in social science research: Web scraping and data analysis</a:t>
            </a:r>
          </a:p>
        </p:txBody>
      </p:sp>
      <p:sp>
        <p:nvSpPr>
          <p:cNvPr id="5" name="Tijdelijke aanduiding voor tekst 4"/>
          <p:cNvSpPr>
            <a:spLocks noGrp="1"/>
          </p:cNvSpPr>
          <p:nvPr>
            <p:ph type="body" sz="quarter" idx="14"/>
          </p:nvPr>
        </p:nvSpPr>
        <p:spPr>
          <a:xfrm>
            <a:off x="1490663" y="3934610"/>
            <a:ext cx="10009112" cy="393700"/>
          </a:xfrm>
        </p:spPr>
        <p:txBody>
          <a:bodyPr>
            <a:normAutofit/>
          </a:bodyPr>
          <a:lstStyle/>
          <a:p>
            <a:r>
              <a:rPr lang="nl-NL" dirty="0"/>
              <a:t>Justin Yeung|Digital Text and Data Analysis </a:t>
            </a:r>
            <a:endParaRPr lang="en-HK"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1327-5FCB-8679-1D45-6D7D55D7A8E2}"/>
              </a:ext>
            </a:extLst>
          </p:cNvPr>
          <p:cNvSpPr>
            <a:spLocks noGrp="1"/>
          </p:cNvSpPr>
          <p:nvPr>
            <p:ph type="title"/>
          </p:nvPr>
        </p:nvSpPr>
        <p:spPr/>
        <p:txBody>
          <a:bodyPr/>
          <a:lstStyle/>
          <a:p>
            <a:r>
              <a:rPr lang="en-HK" sz="2800" dirty="0"/>
              <a:t>Computational social science in action</a:t>
            </a:r>
            <a:endParaRPr lang="en-NL" sz="2800" dirty="0"/>
          </a:p>
        </p:txBody>
      </p:sp>
      <p:sp>
        <p:nvSpPr>
          <p:cNvPr id="3" name="Vertical Text Placeholder 2">
            <a:extLst>
              <a:ext uri="{FF2B5EF4-FFF2-40B4-BE49-F238E27FC236}">
                <a16:creationId xmlns:a16="http://schemas.microsoft.com/office/drawing/2014/main" id="{ED50DD8C-A5BD-EADF-8949-ED0A563D1931}"/>
              </a:ext>
            </a:extLst>
          </p:cNvPr>
          <p:cNvSpPr>
            <a:spLocks noGrp="1"/>
          </p:cNvSpPr>
          <p:nvPr>
            <p:ph type="body" orient="vert" idx="1"/>
          </p:nvPr>
        </p:nvSpPr>
        <p:spPr/>
        <p:txBody>
          <a:bodyPr>
            <a:normAutofit/>
          </a:bodyPr>
          <a:lstStyle/>
          <a:p>
            <a:r>
              <a:rPr lang="en-HK" dirty="0"/>
              <a:t>An interdisciplinary project combining communication science, sociology and urban studies</a:t>
            </a:r>
          </a:p>
          <a:p>
            <a:r>
              <a:rPr lang="en-HK" dirty="0"/>
              <a:t>Aim</a:t>
            </a:r>
          </a:p>
          <a:p>
            <a:pPr lvl="1"/>
            <a:r>
              <a:rPr lang="en-GB" dirty="0"/>
              <a:t>Uncover some realities in an ethno-racially mixed neighbourhood, as a manifestation of immigration and diversity</a:t>
            </a:r>
          </a:p>
          <a:p>
            <a:pPr lvl="1"/>
            <a:r>
              <a:rPr lang="en-GB" dirty="0"/>
              <a:t>Examine why and how building a uniform and close community among various subgroups is difficult in a diverse neighbourhood. </a:t>
            </a:r>
          </a:p>
          <a:p>
            <a:pPr lvl="1"/>
            <a:r>
              <a:rPr lang="en-GB" dirty="0"/>
              <a:t>Introducing Communication Infrastructure Theory (CIT) as a theoretical underpinning to achieve cohesion</a:t>
            </a:r>
          </a:p>
          <a:p>
            <a:pPr lvl="1"/>
            <a:r>
              <a:rPr lang="en-GB" dirty="0"/>
              <a:t>Assessing and criticising existing platforms (i.e., </a:t>
            </a:r>
            <a:r>
              <a:rPr lang="en-GB" dirty="0" err="1"/>
              <a:t>NextDoor</a:t>
            </a:r>
            <a:r>
              <a:rPr lang="en-GB" dirty="0"/>
              <a:t>)</a:t>
            </a:r>
          </a:p>
          <a:p>
            <a:r>
              <a:rPr lang="en-GB" dirty="0"/>
              <a:t>Our results show </a:t>
            </a:r>
          </a:p>
          <a:p>
            <a:pPr lvl="1"/>
            <a:r>
              <a:rPr lang="en-GB" dirty="0" err="1"/>
              <a:t>Nextdoor</a:t>
            </a:r>
            <a:r>
              <a:rPr lang="en-GB" dirty="0"/>
              <a:t> is an underdeveloped meso-level communication infrastructure. Out of 8865 residents who age 15 or above (</a:t>
            </a:r>
            <a:r>
              <a:rPr lang="en-GB" dirty="0" err="1"/>
              <a:t>Statline</a:t>
            </a:r>
            <a:r>
              <a:rPr lang="en-GB" dirty="0"/>
              <a:t>, 2021), only 326 are participating in the respective </a:t>
            </a:r>
            <a:r>
              <a:rPr lang="en-GB" dirty="0" err="1"/>
              <a:t>Nextdoor</a:t>
            </a:r>
            <a:r>
              <a:rPr lang="en-GB" dirty="0"/>
              <a:t> page of the neighbourhood, which accounts for merely 3.68% of the population. </a:t>
            </a:r>
          </a:p>
          <a:p>
            <a:r>
              <a:rPr lang="en-GB" dirty="0"/>
              <a:t>Our question now…</a:t>
            </a:r>
          </a:p>
          <a:p>
            <a:pPr lvl="1"/>
            <a:r>
              <a:rPr lang="en-GB" dirty="0"/>
              <a:t>Why </a:t>
            </a:r>
            <a:r>
              <a:rPr lang="en-GB" dirty="0" err="1"/>
              <a:t>Nextdoor</a:t>
            </a:r>
            <a:r>
              <a:rPr lang="en-GB" dirty="0"/>
              <a:t> failed to establish the meso-level storytelling network in the neighbourhood?</a:t>
            </a:r>
          </a:p>
        </p:txBody>
      </p:sp>
    </p:spTree>
    <p:extLst>
      <p:ext uri="{BB962C8B-B14F-4D97-AF65-F5344CB8AC3E}">
        <p14:creationId xmlns:p14="http://schemas.microsoft.com/office/powerpoint/2010/main" val="42082203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1327-5FCB-8679-1D45-6D7D55D7A8E2}"/>
              </a:ext>
            </a:extLst>
          </p:cNvPr>
          <p:cNvSpPr>
            <a:spLocks noGrp="1"/>
          </p:cNvSpPr>
          <p:nvPr>
            <p:ph type="title"/>
          </p:nvPr>
        </p:nvSpPr>
        <p:spPr/>
        <p:txBody>
          <a:bodyPr/>
          <a:lstStyle/>
          <a:p>
            <a:r>
              <a:rPr lang="en-GB" sz="2000" dirty="0"/>
              <a:t>Communication Infrastructure as an approach to a cohesive neighbourhood</a:t>
            </a:r>
            <a:endParaRPr lang="en-NL" sz="2000" dirty="0"/>
          </a:p>
        </p:txBody>
      </p:sp>
      <p:sp>
        <p:nvSpPr>
          <p:cNvPr id="3" name="Vertical Text Placeholder 2">
            <a:extLst>
              <a:ext uri="{FF2B5EF4-FFF2-40B4-BE49-F238E27FC236}">
                <a16:creationId xmlns:a16="http://schemas.microsoft.com/office/drawing/2014/main" id="{ED50DD8C-A5BD-EADF-8949-ED0A563D1931}"/>
              </a:ext>
            </a:extLst>
          </p:cNvPr>
          <p:cNvSpPr>
            <a:spLocks noGrp="1"/>
          </p:cNvSpPr>
          <p:nvPr>
            <p:ph type="body" orient="vert" idx="1"/>
          </p:nvPr>
        </p:nvSpPr>
        <p:spPr>
          <a:xfrm>
            <a:off x="404662" y="1252836"/>
            <a:ext cx="4470377" cy="5200500"/>
          </a:xfrm>
        </p:spPr>
        <p:txBody>
          <a:bodyPr>
            <a:noAutofit/>
          </a:bodyPr>
          <a:lstStyle/>
          <a:p>
            <a:pPr>
              <a:lnSpc>
                <a:spcPct val="100000"/>
              </a:lnSpc>
            </a:pPr>
            <a:r>
              <a:rPr lang="en-GB" sz="1400" dirty="0"/>
              <a:t>Previous literature has much focus on a </a:t>
            </a:r>
            <a:r>
              <a:rPr lang="en-GB" sz="1400" b="1" dirty="0"/>
              <a:t>macro-level</a:t>
            </a:r>
            <a:r>
              <a:rPr lang="en-GB" sz="1400" dirty="0"/>
              <a:t> </a:t>
            </a:r>
            <a:r>
              <a:rPr lang="en-GB" sz="1400" b="1" dirty="0"/>
              <a:t>policies</a:t>
            </a:r>
            <a:r>
              <a:rPr lang="en-GB" sz="1400" dirty="0"/>
              <a:t> and </a:t>
            </a:r>
            <a:r>
              <a:rPr lang="en-GB" sz="1400" b="1" dirty="0"/>
              <a:t>legal aspects </a:t>
            </a:r>
            <a:r>
              <a:rPr lang="en-GB" sz="1400" dirty="0"/>
              <a:t>to</a:t>
            </a:r>
            <a:r>
              <a:rPr lang="en-GB" sz="1400" b="1" dirty="0"/>
              <a:t> </a:t>
            </a:r>
            <a:r>
              <a:rPr lang="en-GB" sz="1400" dirty="0"/>
              <a:t>attain DWU (e.g., Baltic states: Barrington, 1999, Canada: Howard-</a:t>
            </a:r>
            <a:r>
              <a:rPr lang="en-GB" sz="1400" dirty="0" err="1"/>
              <a:t>Hassmann</a:t>
            </a:r>
            <a:r>
              <a:rPr lang="en-GB" sz="1400" dirty="0"/>
              <a:t>, 2000; Britain and France: Banton, 2001). </a:t>
            </a:r>
          </a:p>
          <a:p>
            <a:pPr>
              <a:lnSpc>
                <a:spcPct val="100000"/>
              </a:lnSpc>
            </a:pPr>
            <a:r>
              <a:rPr lang="en-GB" sz="1400" b="1" dirty="0"/>
              <a:t>Communication Infrastructure Theory (CIT): </a:t>
            </a:r>
            <a:r>
              <a:rPr lang="en-GB" sz="1400" dirty="0"/>
              <a:t>a triple-level storytelling network that facilitates the construction of objective and subjective sense of belonging to a certain community (Ball-Rokeach et al., 2001). </a:t>
            </a:r>
          </a:p>
          <a:p>
            <a:pPr lvl="1">
              <a:lnSpc>
                <a:spcPct val="100000"/>
              </a:lnSpc>
            </a:pPr>
            <a:r>
              <a:rPr lang="en-GB" sz="1400" dirty="0"/>
              <a:t>Establishing strong community through setting common goal. </a:t>
            </a:r>
          </a:p>
          <a:p>
            <a:pPr lvl="1">
              <a:lnSpc>
                <a:spcPct val="100000"/>
              </a:lnSpc>
            </a:pPr>
            <a:r>
              <a:rPr lang="en-GB" sz="1400" dirty="0"/>
              <a:t>Communication infrastructures as tools to “reconstitute a social world in which the </a:t>
            </a:r>
            <a:r>
              <a:rPr lang="en-GB" sz="1400" b="1" dirty="0"/>
              <a:t>“I” and the “we” can survive</a:t>
            </a:r>
            <a:r>
              <a:rPr lang="en-GB" sz="1400" dirty="0"/>
              <a:t>” (Ball-Rokeach et al., 2001, p.393).</a:t>
            </a:r>
          </a:p>
          <a:p>
            <a:pPr>
              <a:lnSpc>
                <a:spcPct val="100000"/>
              </a:lnSpc>
            </a:pPr>
            <a:r>
              <a:rPr lang="en-HK" sz="1400" dirty="0"/>
              <a:t>Example of CIs</a:t>
            </a:r>
          </a:p>
          <a:p>
            <a:pPr lvl="1">
              <a:lnSpc>
                <a:spcPct val="100000"/>
              </a:lnSpc>
            </a:pPr>
            <a:r>
              <a:rPr lang="en-HK" sz="1400" dirty="0"/>
              <a:t>National and local newspapers </a:t>
            </a:r>
          </a:p>
          <a:p>
            <a:pPr lvl="1">
              <a:lnSpc>
                <a:spcPct val="100000"/>
              </a:lnSpc>
            </a:pPr>
            <a:r>
              <a:rPr lang="en-HK" sz="1400" dirty="0"/>
              <a:t>Interpersonal networks </a:t>
            </a:r>
          </a:p>
        </p:txBody>
      </p:sp>
      <p:pic>
        <p:nvPicPr>
          <p:cNvPr id="5122" name="Picture 2" descr="Abonnement beheren | Leidsch Dagblad">
            <a:extLst>
              <a:ext uri="{FF2B5EF4-FFF2-40B4-BE49-F238E27FC236}">
                <a16:creationId xmlns:a16="http://schemas.microsoft.com/office/drawing/2014/main" id="{7D704589-538F-AE1F-19CA-AE1EB5511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325" y="2691728"/>
            <a:ext cx="4226967" cy="6572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e vereniging - L.S.V. Minerva">
            <a:extLst>
              <a:ext uri="{FF2B5EF4-FFF2-40B4-BE49-F238E27FC236}">
                <a16:creationId xmlns:a16="http://schemas.microsoft.com/office/drawing/2014/main" id="{EF5798F2-C4AF-DBE4-848B-6F7007DE5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3431" y="4212390"/>
            <a:ext cx="2474788" cy="18615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OS - WikiWoordenboek">
            <a:extLst>
              <a:ext uri="{FF2B5EF4-FFF2-40B4-BE49-F238E27FC236}">
                <a16:creationId xmlns:a16="http://schemas.microsoft.com/office/drawing/2014/main" id="{B77A11C0-D9A3-B38D-728D-0389C3CC2C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431" y="1113727"/>
            <a:ext cx="2114600" cy="747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48FEDE-0E09-1336-F859-7F832D30546C}"/>
              </a:ext>
            </a:extLst>
          </p:cNvPr>
          <p:cNvSpPr/>
          <p:nvPr/>
        </p:nvSpPr>
        <p:spPr>
          <a:xfrm>
            <a:off x="5679884" y="1229602"/>
            <a:ext cx="1908212" cy="681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Macro</a:t>
            </a:r>
            <a:endParaRPr lang="en-NL" dirty="0"/>
          </a:p>
        </p:txBody>
      </p:sp>
      <p:sp>
        <p:nvSpPr>
          <p:cNvPr id="5" name="Rectangle 4">
            <a:extLst>
              <a:ext uri="{FF2B5EF4-FFF2-40B4-BE49-F238E27FC236}">
                <a16:creationId xmlns:a16="http://schemas.microsoft.com/office/drawing/2014/main" id="{9B5BFB36-CBC2-8EDC-5A4C-EAC3B274308E}"/>
              </a:ext>
            </a:extLst>
          </p:cNvPr>
          <p:cNvSpPr/>
          <p:nvPr/>
        </p:nvSpPr>
        <p:spPr>
          <a:xfrm>
            <a:off x="5243479" y="2679693"/>
            <a:ext cx="1908212" cy="681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err="1"/>
              <a:t>Meso</a:t>
            </a:r>
            <a:endParaRPr lang="en-NL" dirty="0"/>
          </a:p>
        </p:txBody>
      </p:sp>
      <p:sp>
        <p:nvSpPr>
          <p:cNvPr id="6" name="Rectangle 5">
            <a:extLst>
              <a:ext uri="{FF2B5EF4-FFF2-40B4-BE49-F238E27FC236}">
                <a16:creationId xmlns:a16="http://schemas.microsoft.com/office/drawing/2014/main" id="{61A40980-2A06-0D8A-FC99-EBCDCFE2C3AB}"/>
              </a:ext>
            </a:extLst>
          </p:cNvPr>
          <p:cNvSpPr/>
          <p:nvPr/>
        </p:nvSpPr>
        <p:spPr>
          <a:xfrm>
            <a:off x="5811143" y="4725144"/>
            <a:ext cx="1908212" cy="681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Micro</a:t>
            </a:r>
            <a:endParaRPr lang="en-NL" dirty="0"/>
          </a:p>
        </p:txBody>
      </p:sp>
    </p:spTree>
    <p:extLst>
      <p:ext uri="{BB962C8B-B14F-4D97-AF65-F5344CB8AC3E}">
        <p14:creationId xmlns:p14="http://schemas.microsoft.com/office/powerpoint/2010/main" val="19737416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1327-5FCB-8679-1D45-6D7D55D7A8E2}"/>
              </a:ext>
            </a:extLst>
          </p:cNvPr>
          <p:cNvSpPr>
            <a:spLocks noGrp="1"/>
          </p:cNvSpPr>
          <p:nvPr>
            <p:ph type="title"/>
          </p:nvPr>
        </p:nvSpPr>
        <p:spPr/>
        <p:txBody>
          <a:bodyPr/>
          <a:lstStyle/>
          <a:p>
            <a:r>
              <a:rPr lang="en-GB" sz="2000" dirty="0"/>
              <a:t>Current research on neighbourhoods and belonging</a:t>
            </a:r>
            <a:endParaRPr lang="en-NL" sz="2000" dirty="0"/>
          </a:p>
        </p:txBody>
      </p:sp>
      <p:sp>
        <p:nvSpPr>
          <p:cNvPr id="3" name="Vertical Text Placeholder 2">
            <a:extLst>
              <a:ext uri="{FF2B5EF4-FFF2-40B4-BE49-F238E27FC236}">
                <a16:creationId xmlns:a16="http://schemas.microsoft.com/office/drawing/2014/main" id="{ED50DD8C-A5BD-EADF-8949-ED0A563D1931}"/>
              </a:ext>
            </a:extLst>
          </p:cNvPr>
          <p:cNvSpPr>
            <a:spLocks noGrp="1"/>
          </p:cNvSpPr>
          <p:nvPr>
            <p:ph type="body" orient="vert" idx="1"/>
          </p:nvPr>
        </p:nvSpPr>
        <p:spPr>
          <a:xfrm>
            <a:off x="404662" y="1252836"/>
            <a:ext cx="11239129" cy="1816124"/>
          </a:xfrm>
        </p:spPr>
        <p:txBody>
          <a:bodyPr>
            <a:noAutofit/>
          </a:bodyPr>
          <a:lstStyle/>
          <a:p>
            <a:pPr>
              <a:lnSpc>
                <a:spcPct val="100000"/>
              </a:lnSpc>
            </a:pPr>
            <a:r>
              <a:rPr lang="en-HK" sz="2000" dirty="0"/>
              <a:t>The presence and integration of CIs can strengthen </a:t>
            </a:r>
            <a:r>
              <a:rPr lang="en-HK" sz="2000" b="1" dirty="0"/>
              <a:t>sense of belonging</a:t>
            </a:r>
            <a:r>
              <a:rPr lang="en-HK" sz="2000" dirty="0"/>
              <a:t>, </a:t>
            </a:r>
            <a:r>
              <a:rPr lang="en-HK" sz="2000" b="1" dirty="0"/>
              <a:t>civic engagement </a:t>
            </a:r>
            <a:r>
              <a:rPr lang="en-HK" sz="2000" dirty="0"/>
              <a:t>and </a:t>
            </a:r>
            <a:r>
              <a:rPr lang="en-HK" sz="2000" b="1" dirty="0"/>
              <a:t>community organization connection </a:t>
            </a:r>
            <a:r>
              <a:rPr lang="en-HK" sz="2000" dirty="0"/>
              <a:t>(e.g., Choi et al., 2021; Nah et al., 2021)</a:t>
            </a:r>
          </a:p>
          <a:p>
            <a:pPr>
              <a:lnSpc>
                <a:spcPct val="100000"/>
              </a:lnSpc>
            </a:pPr>
            <a:r>
              <a:rPr lang="en-HK" sz="2000" dirty="0"/>
              <a:t>Meso-level networks work better in dominantly black neighbourhoods (only in the U.S.)</a:t>
            </a:r>
          </a:p>
          <a:p>
            <a:pPr>
              <a:lnSpc>
                <a:spcPct val="100000"/>
              </a:lnSpc>
            </a:pPr>
            <a:r>
              <a:rPr lang="en-HK" sz="2000" dirty="0"/>
              <a:t>Interesting moderators: commuting time, home identification and home ownership</a:t>
            </a:r>
          </a:p>
        </p:txBody>
      </p:sp>
      <p:pic>
        <p:nvPicPr>
          <p:cNvPr id="8" name="Picture 7">
            <a:extLst>
              <a:ext uri="{FF2B5EF4-FFF2-40B4-BE49-F238E27FC236}">
                <a16:creationId xmlns:a16="http://schemas.microsoft.com/office/drawing/2014/main" id="{1D663249-4856-E3A2-4515-BE08C6BD0AA5}"/>
              </a:ext>
            </a:extLst>
          </p:cNvPr>
          <p:cNvPicPr>
            <a:picLocks noChangeAspect="1"/>
          </p:cNvPicPr>
          <p:nvPr/>
        </p:nvPicPr>
        <p:blipFill rotWithShape="1">
          <a:blip r:embed="rId3"/>
          <a:srcRect l="27556" t="23750" r="35825" b="21650"/>
          <a:stretch/>
        </p:blipFill>
        <p:spPr>
          <a:xfrm>
            <a:off x="8300487" y="3068960"/>
            <a:ext cx="3493199" cy="2929780"/>
          </a:xfrm>
          <a:prstGeom prst="rect">
            <a:avLst/>
          </a:prstGeom>
        </p:spPr>
      </p:pic>
      <p:sp>
        <p:nvSpPr>
          <p:cNvPr id="9" name="Rectangle 8">
            <a:extLst>
              <a:ext uri="{FF2B5EF4-FFF2-40B4-BE49-F238E27FC236}">
                <a16:creationId xmlns:a16="http://schemas.microsoft.com/office/drawing/2014/main" id="{9C494950-A782-60E6-5716-88B6D7122AF8}"/>
              </a:ext>
            </a:extLst>
          </p:cNvPr>
          <p:cNvSpPr/>
          <p:nvPr/>
        </p:nvSpPr>
        <p:spPr>
          <a:xfrm>
            <a:off x="2138735" y="3946556"/>
            <a:ext cx="4603503" cy="11745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Can the implementation of meso-level communication infrastructures encourage neighbourhood engagement?</a:t>
            </a:r>
            <a:endParaRPr lang="en-NL" dirty="0"/>
          </a:p>
        </p:txBody>
      </p:sp>
    </p:spTree>
    <p:extLst>
      <p:ext uri="{BB962C8B-B14F-4D97-AF65-F5344CB8AC3E}">
        <p14:creationId xmlns:p14="http://schemas.microsoft.com/office/powerpoint/2010/main" val="351867035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1327-5FCB-8679-1D45-6D7D55D7A8E2}"/>
              </a:ext>
            </a:extLst>
          </p:cNvPr>
          <p:cNvSpPr>
            <a:spLocks noGrp="1"/>
          </p:cNvSpPr>
          <p:nvPr>
            <p:ph type="title"/>
          </p:nvPr>
        </p:nvSpPr>
        <p:spPr>
          <a:xfrm>
            <a:off x="404662" y="404664"/>
            <a:ext cx="11389024" cy="432048"/>
          </a:xfrm>
        </p:spPr>
        <p:txBody>
          <a:bodyPr anchor="ctr">
            <a:normAutofit/>
          </a:bodyPr>
          <a:lstStyle/>
          <a:p>
            <a:pPr>
              <a:lnSpc>
                <a:spcPct val="90000"/>
              </a:lnSpc>
            </a:pPr>
            <a:r>
              <a:rPr lang="en-GB" sz="3100"/>
              <a:t>Studying </a:t>
            </a:r>
            <a:r>
              <a:rPr lang="en-GB" sz="3100" err="1"/>
              <a:t>Nextdoor</a:t>
            </a:r>
            <a:r>
              <a:rPr lang="en-GB" sz="3100"/>
              <a:t> as a communication infrastructure</a:t>
            </a:r>
            <a:endParaRPr lang="en-NL" sz="3100"/>
          </a:p>
        </p:txBody>
      </p:sp>
      <p:sp>
        <p:nvSpPr>
          <p:cNvPr id="3" name="Vertical Text Placeholder 2">
            <a:extLst>
              <a:ext uri="{FF2B5EF4-FFF2-40B4-BE49-F238E27FC236}">
                <a16:creationId xmlns:a16="http://schemas.microsoft.com/office/drawing/2014/main" id="{ED50DD8C-A5BD-EADF-8949-ED0A563D1931}"/>
              </a:ext>
            </a:extLst>
          </p:cNvPr>
          <p:cNvSpPr>
            <a:spLocks noGrp="1"/>
          </p:cNvSpPr>
          <p:nvPr>
            <p:ph type="body" orient="vert" idx="1"/>
          </p:nvPr>
        </p:nvSpPr>
        <p:spPr>
          <a:xfrm>
            <a:off x="404662" y="1252836"/>
            <a:ext cx="7926761" cy="4264396"/>
          </a:xfrm>
        </p:spPr>
        <p:txBody>
          <a:bodyPr>
            <a:normAutofit/>
          </a:bodyPr>
          <a:lstStyle/>
          <a:p>
            <a:r>
              <a:rPr lang="en-GB" sz="1600" dirty="0" err="1"/>
              <a:t>Nextdoor</a:t>
            </a:r>
            <a:r>
              <a:rPr lang="en-GB" sz="1600" dirty="0"/>
              <a:t> is a </a:t>
            </a:r>
            <a:r>
              <a:rPr lang="en-GB" sz="1600" b="1" dirty="0"/>
              <a:t>hyperlocal social networking site </a:t>
            </a:r>
            <a:r>
              <a:rPr lang="en-GB" sz="1600" dirty="0"/>
              <a:t>(SNS) that allows co-residents to share relevant information to a specific neighbourhood. </a:t>
            </a:r>
          </a:p>
          <a:p>
            <a:r>
              <a:rPr lang="en-GB" sz="1600" dirty="0" err="1"/>
              <a:t>Nextdoor</a:t>
            </a:r>
            <a:r>
              <a:rPr lang="en-GB" sz="1600" dirty="0"/>
              <a:t> is both a </a:t>
            </a:r>
            <a:r>
              <a:rPr lang="en-GB" sz="1600" b="1" dirty="0"/>
              <a:t>meso- and micro-level infrastructure</a:t>
            </a:r>
            <a:r>
              <a:rPr lang="en-GB" sz="1600" dirty="0"/>
              <a:t>. </a:t>
            </a:r>
          </a:p>
          <a:p>
            <a:pPr lvl="1"/>
            <a:r>
              <a:rPr lang="en-GB" dirty="0" err="1"/>
              <a:t>Nextdoor</a:t>
            </a:r>
            <a:r>
              <a:rPr lang="en-GB" dirty="0"/>
              <a:t> allows exclusively relevant agencies (i.e., neighbours) and information to penetrate the network</a:t>
            </a:r>
          </a:p>
          <a:p>
            <a:pPr lvl="1"/>
            <a:r>
              <a:rPr lang="en-GB" dirty="0"/>
              <a:t>Individuals are able to connect with each other (i.e., friending) and post updates within the certain (i.e., following and posting). </a:t>
            </a:r>
          </a:p>
          <a:p>
            <a:r>
              <a:rPr lang="en-GB" sz="1600" dirty="0"/>
              <a:t>What do people do / say on </a:t>
            </a:r>
            <a:r>
              <a:rPr lang="en-GB" sz="1600" dirty="0" err="1"/>
              <a:t>Nextdoor</a:t>
            </a:r>
            <a:r>
              <a:rPr lang="en-GB" sz="1600" dirty="0"/>
              <a:t>? </a:t>
            </a:r>
          </a:p>
          <a:p>
            <a:pPr lvl="1"/>
            <a:r>
              <a:rPr lang="en-GB" dirty="0"/>
              <a:t>receive trusted information </a:t>
            </a:r>
          </a:p>
          <a:p>
            <a:pPr lvl="1"/>
            <a:r>
              <a:rPr lang="en-GB" dirty="0"/>
              <a:t>give and get help</a:t>
            </a:r>
          </a:p>
          <a:p>
            <a:pPr lvl="1"/>
            <a:r>
              <a:rPr lang="en-GB" dirty="0"/>
              <a:t>get things done</a:t>
            </a:r>
          </a:p>
          <a:p>
            <a:pPr lvl="1"/>
            <a:r>
              <a:rPr lang="en-GB" dirty="0"/>
              <a:t>build real-world connections with those nearby — </a:t>
            </a:r>
            <a:r>
              <a:rPr lang="en-GB" dirty="0" err="1"/>
              <a:t>neighbors</a:t>
            </a:r>
            <a:r>
              <a:rPr lang="en-GB" dirty="0"/>
              <a:t>, businesses, and public services</a:t>
            </a:r>
            <a:endParaRPr lang="en-HK" dirty="0"/>
          </a:p>
        </p:txBody>
      </p:sp>
      <p:pic>
        <p:nvPicPr>
          <p:cNvPr id="6146" name="Picture 2" descr="Nextdoor: Jouw Buurt - Apps op Google Play">
            <a:extLst>
              <a:ext uri="{FF2B5EF4-FFF2-40B4-BE49-F238E27FC236}">
                <a16:creationId xmlns:a16="http://schemas.microsoft.com/office/drawing/2014/main" id="{5B16A9F7-E036-0D53-D120-42A2F78E0A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33755" y="2020564"/>
            <a:ext cx="3259784" cy="3259784"/>
          </a:xfrm>
          <a:prstGeom prst="rect">
            <a:avLst/>
          </a:prstGeom>
          <a:solidFill>
            <a:srgbClr val="FFFFFF"/>
          </a:solidFill>
        </p:spPr>
      </p:pic>
    </p:spTree>
    <p:extLst>
      <p:ext uri="{BB962C8B-B14F-4D97-AF65-F5344CB8AC3E}">
        <p14:creationId xmlns:p14="http://schemas.microsoft.com/office/powerpoint/2010/main" val="916110684"/>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E9BA-F15D-696C-2326-F7A1085D6A29}"/>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Sampling and manual content analysis </a:t>
            </a:r>
            <a:endParaRPr lang="en-NL" sz="3100" dirty="0"/>
          </a:p>
        </p:txBody>
      </p:sp>
      <p:sp>
        <p:nvSpPr>
          <p:cNvPr id="3" name="Vertical Text Placeholder 2">
            <a:extLst>
              <a:ext uri="{FF2B5EF4-FFF2-40B4-BE49-F238E27FC236}">
                <a16:creationId xmlns:a16="http://schemas.microsoft.com/office/drawing/2014/main" id="{97B49F45-0F5A-7171-8768-F1CDDF640F21}"/>
              </a:ext>
            </a:extLst>
          </p:cNvPr>
          <p:cNvSpPr>
            <a:spLocks noGrp="1"/>
          </p:cNvSpPr>
          <p:nvPr>
            <p:ph type="body" orient="vert" idx="1"/>
          </p:nvPr>
        </p:nvSpPr>
        <p:spPr>
          <a:xfrm>
            <a:off x="404662" y="1252836"/>
            <a:ext cx="5593347" cy="4795836"/>
          </a:xfrm>
        </p:spPr>
        <p:txBody>
          <a:bodyPr>
            <a:normAutofit/>
          </a:bodyPr>
          <a:lstStyle/>
          <a:p>
            <a:r>
              <a:rPr lang="en-HK" dirty="0"/>
              <a:t>Agent-based data collection</a:t>
            </a:r>
          </a:p>
          <a:p>
            <a:pPr lvl="1"/>
            <a:r>
              <a:rPr lang="en-HK" sz="1800" dirty="0"/>
              <a:t>Data collected in a neighbourhood located in Amsterdam Oost</a:t>
            </a:r>
          </a:p>
          <a:p>
            <a:r>
              <a:rPr lang="en-HK" dirty="0"/>
              <a:t>Collected 30 consecutive posts on the news feed </a:t>
            </a:r>
          </a:p>
          <a:p>
            <a:pPr lvl="1"/>
            <a:r>
              <a:rPr lang="en-HK" sz="1800" dirty="0"/>
              <a:t>Included comments</a:t>
            </a:r>
          </a:p>
          <a:p>
            <a:r>
              <a:rPr lang="en-HK" dirty="0" err="1"/>
              <a:t>N</a:t>
            </a:r>
            <a:r>
              <a:rPr lang="en-HK" i="0" baseline="-25000" dirty="0" err="1"/>
              <a:t>total</a:t>
            </a:r>
            <a:r>
              <a:rPr lang="en-HK" i="0" dirty="0"/>
              <a:t> </a:t>
            </a:r>
            <a:r>
              <a:rPr lang="en-HK" dirty="0"/>
              <a:t>= 119</a:t>
            </a:r>
          </a:p>
          <a:p>
            <a:r>
              <a:rPr lang="en-HK" dirty="0"/>
              <a:t>Thematic analysis (Shanahan, 2019)</a:t>
            </a:r>
          </a:p>
          <a:p>
            <a:pPr lvl="1"/>
            <a:r>
              <a:rPr lang="en-GB" dirty="0"/>
              <a:t>Data familiarisation</a:t>
            </a:r>
          </a:p>
          <a:p>
            <a:pPr lvl="1"/>
            <a:r>
              <a:rPr lang="en-GB" dirty="0"/>
              <a:t>Code creation</a:t>
            </a:r>
          </a:p>
          <a:p>
            <a:pPr lvl="1"/>
            <a:r>
              <a:rPr lang="en-GB" dirty="0"/>
              <a:t>Alignment with RQ</a:t>
            </a:r>
          </a:p>
          <a:p>
            <a:pPr lvl="1"/>
            <a:r>
              <a:rPr lang="en-GB" dirty="0"/>
              <a:t>Theme categorisation and reviewing</a:t>
            </a:r>
          </a:p>
          <a:p>
            <a:pPr lvl="1"/>
            <a:r>
              <a:rPr lang="en-GB" dirty="0"/>
              <a:t>Theme naming</a:t>
            </a:r>
            <a:endParaRPr lang="en-NL" dirty="0"/>
          </a:p>
        </p:txBody>
      </p:sp>
      <p:pic>
        <p:nvPicPr>
          <p:cNvPr id="5" name="Picture 4">
            <a:extLst>
              <a:ext uri="{FF2B5EF4-FFF2-40B4-BE49-F238E27FC236}">
                <a16:creationId xmlns:a16="http://schemas.microsoft.com/office/drawing/2014/main" id="{51A0E8F7-DAEE-753C-D76E-5DAFDF5084F8}"/>
              </a:ext>
            </a:extLst>
          </p:cNvPr>
          <p:cNvPicPr>
            <a:picLocks noChangeAspect="1"/>
          </p:cNvPicPr>
          <p:nvPr/>
        </p:nvPicPr>
        <p:blipFill rotWithShape="1">
          <a:blip r:embed="rId3"/>
          <a:srcRect l="22831" t="21651" r="24013" b="19551"/>
          <a:stretch/>
        </p:blipFill>
        <p:spPr>
          <a:xfrm>
            <a:off x="6225473" y="1252836"/>
            <a:ext cx="5592763" cy="3479841"/>
          </a:xfrm>
          <a:prstGeom prst="rect">
            <a:avLst/>
          </a:prstGeom>
          <a:noFill/>
        </p:spPr>
      </p:pic>
      <p:sp>
        <p:nvSpPr>
          <p:cNvPr id="6" name="TextBox 5">
            <a:extLst>
              <a:ext uri="{FF2B5EF4-FFF2-40B4-BE49-F238E27FC236}">
                <a16:creationId xmlns:a16="http://schemas.microsoft.com/office/drawing/2014/main" id="{E7DDB927-BCCE-E663-B695-6AEAA868EEBA}"/>
              </a:ext>
            </a:extLst>
          </p:cNvPr>
          <p:cNvSpPr txBox="1"/>
          <p:nvPr/>
        </p:nvSpPr>
        <p:spPr>
          <a:xfrm>
            <a:off x="6247600" y="4716753"/>
            <a:ext cx="1512168" cy="432048"/>
          </a:xfrm>
          <a:prstGeom prst="rect">
            <a:avLst/>
          </a:prstGeom>
          <a:noFill/>
        </p:spPr>
        <p:txBody>
          <a:bodyPr wrap="none" lIns="108000" tIns="108000" rIns="108000" bIns="108000" rtlCol="0">
            <a:noAutofit/>
          </a:bodyPr>
          <a:lstStyle/>
          <a:p>
            <a:r>
              <a:rPr lang="en-GB" noProof="0" dirty="0">
                <a:solidFill>
                  <a:schemeClr val="bg2"/>
                </a:solidFill>
              </a:rPr>
              <a:t>Yeung, 2021</a:t>
            </a:r>
            <a:endParaRPr lang="en-NL" noProof="0" dirty="0" err="1">
              <a:solidFill>
                <a:schemeClr val="bg2"/>
              </a:solidFill>
            </a:endParaRPr>
          </a:p>
        </p:txBody>
      </p:sp>
    </p:spTree>
    <p:extLst>
      <p:ext uri="{BB962C8B-B14F-4D97-AF65-F5344CB8AC3E}">
        <p14:creationId xmlns:p14="http://schemas.microsoft.com/office/powerpoint/2010/main" val="2195201910"/>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E9BA-F15D-696C-2326-F7A1085D6A29}"/>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Results (Thematic analysis)</a:t>
            </a:r>
            <a:endParaRPr lang="en-NL" sz="3100" dirty="0"/>
          </a:p>
        </p:txBody>
      </p:sp>
      <p:graphicFrame>
        <p:nvGraphicFramePr>
          <p:cNvPr id="4" name="Table 3">
            <a:extLst>
              <a:ext uri="{FF2B5EF4-FFF2-40B4-BE49-F238E27FC236}">
                <a16:creationId xmlns:a16="http://schemas.microsoft.com/office/drawing/2014/main" id="{E8441173-AFB8-F222-30FE-A28BCBB8A0D8}"/>
              </a:ext>
            </a:extLst>
          </p:cNvPr>
          <p:cNvGraphicFramePr>
            <a:graphicFrameLocks noGrp="1"/>
          </p:cNvGraphicFramePr>
          <p:nvPr>
            <p:extLst>
              <p:ext uri="{D42A27DB-BD31-4B8C-83A1-F6EECF244321}">
                <p14:modId xmlns:p14="http://schemas.microsoft.com/office/powerpoint/2010/main" val="1021182280"/>
              </p:ext>
            </p:extLst>
          </p:nvPr>
        </p:nvGraphicFramePr>
        <p:xfrm>
          <a:off x="1130186" y="1031081"/>
          <a:ext cx="9937978" cy="4795837"/>
        </p:xfrm>
        <a:graphic>
          <a:graphicData uri="http://schemas.openxmlformats.org/drawingml/2006/table">
            <a:tbl>
              <a:tblPr firstRow="1" firstCol="1" bandRow="1">
                <a:noFill/>
                <a:tableStyleId>{5C22544A-7EE6-4342-B048-85BDC9FD1C3A}</a:tableStyleId>
              </a:tblPr>
              <a:tblGrid>
                <a:gridCol w="3960379">
                  <a:extLst>
                    <a:ext uri="{9D8B030D-6E8A-4147-A177-3AD203B41FA5}">
                      <a16:colId xmlns:a16="http://schemas.microsoft.com/office/drawing/2014/main" val="1576782467"/>
                    </a:ext>
                  </a:extLst>
                </a:gridCol>
                <a:gridCol w="4279116">
                  <a:extLst>
                    <a:ext uri="{9D8B030D-6E8A-4147-A177-3AD203B41FA5}">
                      <a16:colId xmlns:a16="http://schemas.microsoft.com/office/drawing/2014/main" val="2896652908"/>
                    </a:ext>
                  </a:extLst>
                </a:gridCol>
                <a:gridCol w="1698483">
                  <a:extLst>
                    <a:ext uri="{9D8B030D-6E8A-4147-A177-3AD203B41FA5}">
                      <a16:colId xmlns:a16="http://schemas.microsoft.com/office/drawing/2014/main" val="1986260727"/>
                    </a:ext>
                  </a:extLst>
                </a:gridCol>
              </a:tblGrid>
              <a:tr h="530059">
                <a:tc>
                  <a:txBody>
                    <a:bodyPr/>
                    <a:lstStyle/>
                    <a:p>
                      <a:pPr algn="ctr">
                        <a:lnSpc>
                          <a:spcPct val="107000"/>
                        </a:lnSpc>
                        <a:spcAft>
                          <a:spcPts val="800"/>
                        </a:spcAft>
                      </a:pPr>
                      <a:r>
                        <a:rPr lang="en-GB" sz="1500" b="1" dirty="0">
                          <a:solidFill>
                            <a:srgbClr val="FFFFFF"/>
                          </a:solidFill>
                          <a:effectLst/>
                        </a:rPr>
                        <a:t>Category</a:t>
                      </a:r>
                      <a:endParaRPr lang="en-NL" sz="1500" b="1"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n-GB" sz="1500" b="1">
                          <a:solidFill>
                            <a:srgbClr val="FFFFFF"/>
                          </a:solidFill>
                          <a:effectLst/>
                        </a:rPr>
                        <a:t>Example</a:t>
                      </a:r>
                      <a:endParaRPr lang="en-NL" sz="1500" b="1">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n-GB" sz="1500" b="1">
                          <a:solidFill>
                            <a:srgbClr val="FFFFFF"/>
                          </a:solidFill>
                          <a:effectLst/>
                        </a:rPr>
                        <a:t>Count</a:t>
                      </a:r>
                      <a:endParaRPr lang="en-NL" sz="1500" b="1">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5635450"/>
                  </a:ext>
                </a:extLst>
              </a:tr>
              <a:tr h="1483633">
                <a:tc>
                  <a:txBody>
                    <a:bodyPr/>
                    <a:lstStyle/>
                    <a:p>
                      <a:pPr algn="ctr">
                        <a:lnSpc>
                          <a:spcPct val="107000"/>
                        </a:lnSpc>
                        <a:spcAft>
                          <a:spcPts val="800"/>
                        </a:spcAft>
                      </a:pPr>
                      <a:r>
                        <a:rPr lang="en-GB" sz="1500" b="1">
                          <a:solidFill>
                            <a:srgbClr val="FFFFFF"/>
                          </a:solidFill>
                          <a:effectLst/>
                        </a:rPr>
                        <a:t>Self-introduction</a:t>
                      </a:r>
                      <a:endParaRPr lang="en-NL" sz="1500" b="1">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nSpc>
                          <a:spcPct val="107000"/>
                        </a:lnSpc>
                        <a:spcAft>
                          <a:spcPts val="800"/>
                        </a:spcAft>
                      </a:pPr>
                      <a:r>
                        <a:rPr lang="en-GB" sz="1500">
                          <a:solidFill>
                            <a:schemeClr val="tx1">
                              <a:lumMod val="85000"/>
                              <a:lumOff val="15000"/>
                            </a:schemeClr>
                          </a:solidFill>
                          <a:effectLst/>
                        </a:rPr>
                        <a:t>“It’s great to be here. I’m [name] … and I come from [place]. Me and my husband recently moved to the [neighbourhood] and love the area already! Looking forward to discover more and more about the neighbourhood.</a:t>
                      </a:r>
                      <a:endParaRPr lang="en-NL" sz="150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n-GB" sz="1500">
                          <a:solidFill>
                            <a:schemeClr val="tx1">
                              <a:lumMod val="85000"/>
                              <a:lumOff val="15000"/>
                            </a:schemeClr>
                          </a:solidFill>
                          <a:effectLst/>
                        </a:rPr>
                        <a:t>9</a:t>
                      </a:r>
                      <a:endParaRPr lang="en-NL" sz="150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04675634"/>
                  </a:ext>
                </a:extLst>
              </a:tr>
              <a:tr h="1006846">
                <a:tc>
                  <a:txBody>
                    <a:bodyPr/>
                    <a:lstStyle/>
                    <a:p>
                      <a:pPr algn="ctr">
                        <a:lnSpc>
                          <a:spcPct val="107000"/>
                        </a:lnSpc>
                        <a:spcAft>
                          <a:spcPts val="800"/>
                        </a:spcAft>
                      </a:pPr>
                      <a:r>
                        <a:rPr lang="en-GB" sz="1500" b="1" dirty="0">
                          <a:solidFill>
                            <a:srgbClr val="FFFFFF"/>
                          </a:solidFill>
                          <a:effectLst/>
                        </a:rPr>
                        <a:t>Ask for help / Provide help</a:t>
                      </a:r>
                      <a:endParaRPr lang="en-NL" sz="1500" b="1"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nSpc>
                          <a:spcPct val="107000"/>
                        </a:lnSpc>
                        <a:spcAft>
                          <a:spcPts val="800"/>
                        </a:spcAft>
                      </a:pPr>
                      <a:r>
                        <a:rPr lang="en-GB" sz="1500" dirty="0">
                          <a:solidFill>
                            <a:schemeClr val="tx1">
                              <a:lumMod val="85000"/>
                              <a:lumOff val="15000"/>
                            </a:schemeClr>
                          </a:solidFill>
                          <a:effectLst/>
                        </a:rPr>
                        <a:t>“Urgent Alert. Has anyone seen this kitten before? Send me a message ASAP!! It is urgent, a small and orange kitten.”</a:t>
                      </a:r>
                      <a:endParaRPr lang="en-NL" sz="1500" dirty="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7000"/>
                        </a:lnSpc>
                        <a:spcAft>
                          <a:spcPts val="800"/>
                        </a:spcAft>
                      </a:pPr>
                      <a:r>
                        <a:rPr lang="en-GB" sz="1500" dirty="0">
                          <a:solidFill>
                            <a:schemeClr val="tx1">
                              <a:lumMod val="85000"/>
                              <a:lumOff val="15000"/>
                            </a:schemeClr>
                          </a:solidFill>
                          <a:effectLst/>
                        </a:rPr>
                        <a:t>15</a:t>
                      </a:r>
                      <a:endParaRPr lang="en-NL" sz="1500" dirty="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216515519"/>
                  </a:ext>
                </a:extLst>
              </a:tr>
              <a:tr h="768453">
                <a:tc>
                  <a:txBody>
                    <a:bodyPr/>
                    <a:lstStyle/>
                    <a:p>
                      <a:pPr algn="ctr">
                        <a:lnSpc>
                          <a:spcPct val="107000"/>
                        </a:lnSpc>
                        <a:spcAft>
                          <a:spcPts val="800"/>
                        </a:spcAft>
                      </a:pPr>
                      <a:r>
                        <a:rPr lang="en-GB" sz="1500" b="1">
                          <a:solidFill>
                            <a:srgbClr val="FFFFFF"/>
                          </a:solidFill>
                          <a:effectLst/>
                        </a:rPr>
                        <a:t>Community events</a:t>
                      </a:r>
                      <a:endParaRPr lang="en-NL" sz="1500" b="1">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nSpc>
                          <a:spcPct val="107000"/>
                        </a:lnSpc>
                        <a:spcAft>
                          <a:spcPts val="800"/>
                        </a:spcAft>
                      </a:pPr>
                      <a:r>
                        <a:rPr lang="en-GB" sz="1500" dirty="0">
                          <a:solidFill>
                            <a:schemeClr val="tx1">
                              <a:lumMod val="85000"/>
                              <a:lumOff val="15000"/>
                            </a:schemeClr>
                          </a:solidFill>
                          <a:effectLst/>
                        </a:rPr>
                        <a:t>“Neighbourhood tour through [neighbourhood] on Sunday 26 September!”</a:t>
                      </a:r>
                      <a:endParaRPr lang="en-NL" sz="1500" dirty="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n-GB" sz="1500">
                          <a:solidFill>
                            <a:schemeClr val="tx1">
                              <a:lumMod val="85000"/>
                              <a:lumOff val="15000"/>
                            </a:schemeClr>
                          </a:solidFill>
                          <a:effectLst/>
                        </a:rPr>
                        <a:t>3</a:t>
                      </a:r>
                      <a:endParaRPr lang="en-NL" sz="150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09160014"/>
                  </a:ext>
                </a:extLst>
              </a:tr>
              <a:tr h="1006846">
                <a:tc>
                  <a:txBody>
                    <a:bodyPr/>
                    <a:lstStyle/>
                    <a:p>
                      <a:pPr algn="ctr">
                        <a:lnSpc>
                          <a:spcPct val="107000"/>
                        </a:lnSpc>
                        <a:spcAft>
                          <a:spcPts val="800"/>
                        </a:spcAft>
                      </a:pPr>
                      <a:r>
                        <a:rPr lang="en-GB" sz="1500" b="1">
                          <a:solidFill>
                            <a:srgbClr val="FFFFFF"/>
                          </a:solidFill>
                          <a:effectLst/>
                        </a:rPr>
                        <a:t>Businesses</a:t>
                      </a:r>
                      <a:endParaRPr lang="en-NL" sz="1500" b="1">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nSpc>
                          <a:spcPct val="107000"/>
                        </a:lnSpc>
                        <a:spcAft>
                          <a:spcPts val="800"/>
                        </a:spcAft>
                      </a:pPr>
                      <a:r>
                        <a:rPr lang="en-GB" sz="1500" dirty="0">
                          <a:solidFill>
                            <a:schemeClr val="tx1">
                              <a:lumMod val="85000"/>
                              <a:lumOff val="15000"/>
                            </a:schemeClr>
                          </a:solidFill>
                          <a:effectLst/>
                        </a:rPr>
                        <a:t>“Dear neighbours! It is lucky, we are open! … Come thrift at [company] and spread the words!”</a:t>
                      </a:r>
                      <a:endParaRPr lang="en-NL" sz="1500" dirty="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07000"/>
                        </a:lnSpc>
                        <a:spcAft>
                          <a:spcPts val="800"/>
                        </a:spcAft>
                      </a:pPr>
                      <a:r>
                        <a:rPr lang="en-GB" sz="1500" dirty="0">
                          <a:solidFill>
                            <a:schemeClr val="tx1">
                              <a:lumMod val="85000"/>
                              <a:lumOff val="15000"/>
                            </a:schemeClr>
                          </a:solidFill>
                          <a:effectLst/>
                        </a:rPr>
                        <a:t>1</a:t>
                      </a:r>
                      <a:endParaRPr lang="en-NL" sz="1500" dirty="0">
                        <a:solidFill>
                          <a:schemeClr val="tx1">
                            <a:lumMod val="85000"/>
                            <a:lumOff val="15000"/>
                          </a:schemeClr>
                        </a:solidFill>
                        <a:effectLst/>
                        <a:latin typeface="Calibri" panose="020F0502020204030204" pitchFamily="34" charset="0"/>
                        <a:ea typeface="PMingLiU" panose="02020500000000000000" pitchFamily="18" charset="-120"/>
                        <a:cs typeface="Arial" panose="020B0604020202020204" pitchFamily="34" charset="0"/>
                      </a:endParaRPr>
                    </a:p>
                  </a:txBody>
                  <a:tcPr marL="215917" marR="129550" marT="129550" marB="129550">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250023189"/>
                  </a:ext>
                </a:extLst>
              </a:tr>
            </a:tbl>
          </a:graphicData>
        </a:graphic>
      </p:graphicFrame>
      <p:sp>
        <p:nvSpPr>
          <p:cNvPr id="7" name="TextBox 6">
            <a:extLst>
              <a:ext uri="{FF2B5EF4-FFF2-40B4-BE49-F238E27FC236}">
                <a16:creationId xmlns:a16="http://schemas.microsoft.com/office/drawing/2014/main" id="{171DB04A-93FA-41D4-736D-05664717B312}"/>
              </a:ext>
            </a:extLst>
          </p:cNvPr>
          <p:cNvSpPr txBox="1"/>
          <p:nvPr/>
        </p:nvSpPr>
        <p:spPr>
          <a:xfrm>
            <a:off x="1130186" y="5827775"/>
            <a:ext cx="4752966" cy="387024"/>
          </a:xfrm>
          <a:prstGeom prst="rect">
            <a:avLst/>
          </a:prstGeom>
          <a:noFill/>
        </p:spPr>
        <p:txBody>
          <a:bodyPr wrap="none" lIns="108000" tIns="108000" rIns="108000" bIns="108000" rtlCol="0">
            <a:noAutofit/>
          </a:bodyPr>
          <a:lstStyle/>
          <a:p>
            <a:r>
              <a:rPr lang="en-GB" dirty="0">
                <a:solidFill>
                  <a:schemeClr val="bg2"/>
                </a:solidFill>
              </a:rPr>
              <a:t>* Original comments and posts are in Dutch</a:t>
            </a:r>
            <a:endParaRPr lang="en-NL" noProof="0" dirty="0" err="1">
              <a:solidFill>
                <a:schemeClr val="bg2"/>
              </a:solidFill>
            </a:endParaRPr>
          </a:p>
        </p:txBody>
      </p:sp>
      <p:pic>
        <p:nvPicPr>
          <p:cNvPr id="1026" name="Picture 2" descr="Dollar Sign PNG Logo, Gold Dollar Sign, Black Dollar Sign, Green Dollar Sign  Icon Images - Free Transparent PNG Logos">
            <a:extLst>
              <a:ext uri="{FF2B5EF4-FFF2-40B4-BE49-F238E27FC236}">
                <a16:creationId xmlns:a16="http://schemas.microsoft.com/office/drawing/2014/main" id="{1E7DBEB4-F5B8-661B-D528-6C1464F54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30" y="3212976"/>
            <a:ext cx="665312" cy="66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562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E9BA-F15D-696C-2326-F7A1085D6A29}"/>
              </a:ext>
            </a:extLst>
          </p:cNvPr>
          <p:cNvSpPr>
            <a:spLocks noGrp="1"/>
          </p:cNvSpPr>
          <p:nvPr>
            <p:ph type="title"/>
          </p:nvPr>
        </p:nvSpPr>
        <p:spPr/>
        <p:txBody>
          <a:bodyPr anchor="ctr">
            <a:normAutofit fontScale="90000"/>
          </a:bodyPr>
          <a:lstStyle/>
          <a:p>
            <a:pPr>
              <a:lnSpc>
                <a:spcPct val="90000"/>
              </a:lnSpc>
            </a:pPr>
            <a:r>
              <a:rPr lang="en-HK" sz="3100" dirty="0"/>
              <a:t>Did </a:t>
            </a:r>
            <a:r>
              <a:rPr lang="en-HK" sz="3100" dirty="0" err="1"/>
              <a:t>Nextdoor</a:t>
            </a:r>
            <a:r>
              <a:rPr lang="en-HK" sz="3100" dirty="0"/>
              <a:t> failed? Some background of the neighbourhood</a:t>
            </a:r>
            <a:endParaRPr lang="en-NL" sz="3100" dirty="0"/>
          </a:p>
        </p:txBody>
      </p:sp>
      <p:sp>
        <p:nvSpPr>
          <p:cNvPr id="6" name="Vertical Text Placeholder 5">
            <a:extLst>
              <a:ext uri="{FF2B5EF4-FFF2-40B4-BE49-F238E27FC236}">
                <a16:creationId xmlns:a16="http://schemas.microsoft.com/office/drawing/2014/main" id="{8DE3187B-504E-ABD0-A355-16E8CF275736}"/>
              </a:ext>
            </a:extLst>
          </p:cNvPr>
          <p:cNvSpPr>
            <a:spLocks noGrp="1"/>
          </p:cNvSpPr>
          <p:nvPr>
            <p:ph type="body" orient="vert" idx="1"/>
          </p:nvPr>
        </p:nvSpPr>
        <p:spPr/>
        <p:txBody>
          <a:bodyPr/>
          <a:lstStyle/>
          <a:p>
            <a:r>
              <a:rPr lang="en-GB" dirty="0"/>
              <a:t>Out of 8865 residents who age 15 or above (</a:t>
            </a:r>
            <a:r>
              <a:rPr lang="en-GB" dirty="0" err="1"/>
              <a:t>Statline</a:t>
            </a:r>
            <a:r>
              <a:rPr lang="en-GB" dirty="0"/>
              <a:t>, 2021), only 326 are participating in the respective </a:t>
            </a:r>
            <a:r>
              <a:rPr lang="en-GB" dirty="0" err="1"/>
              <a:t>Nextdoor</a:t>
            </a:r>
            <a:r>
              <a:rPr lang="en-GB" dirty="0"/>
              <a:t> page of the neighbourhood, which accounts for merely 3.68% of the population.</a:t>
            </a:r>
          </a:p>
          <a:p>
            <a:r>
              <a:rPr lang="en-GB" dirty="0"/>
              <a:t>Half of the households of the neighbours fall into the category of low-income and mid-to-low education household.</a:t>
            </a:r>
          </a:p>
          <a:p>
            <a:r>
              <a:rPr lang="en-GB" dirty="0"/>
              <a:t>80% of the properties in the studied neighbourhood are rental</a:t>
            </a:r>
          </a:p>
          <a:p>
            <a:pPr lvl="1"/>
            <a:r>
              <a:rPr lang="en-GB" dirty="0"/>
              <a:t>&gt; Amsterdam grand mean of 68.5% (</a:t>
            </a:r>
            <a:r>
              <a:rPr lang="en-GB" dirty="0" err="1"/>
              <a:t>Amsterdamse</a:t>
            </a:r>
            <a:r>
              <a:rPr lang="en-GB" dirty="0"/>
              <a:t> </a:t>
            </a:r>
            <a:r>
              <a:rPr lang="en-GB" dirty="0" err="1"/>
              <a:t>Federatie</a:t>
            </a:r>
            <a:r>
              <a:rPr lang="en-GB" dirty="0"/>
              <a:t> van </a:t>
            </a:r>
            <a:r>
              <a:rPr lang="en-GB" dirty="0" err="1"/>
              <a:t>Woningcorporaties</a:t>
            </a:r>
            <a:r>
              <a:rPr lang="en-GB" dirty="0"/>
              <a:t>, 2020)</a:t>
            </a:r>
          </a:p>
          <a:p>
            <a:pPr lvl="1"/>
            <a:r>
              <a:rPr lang="en-GB" dirty="0"/>
              <a:t>Some of the rental apartments are social housing.</a:t>
            </a:r>
          </a:p>
          <a:p>
            <a:endParaRPr lang="en-NL" dirty="0"/>
          </a:p>
        </p:txBody>
      </p:sp>
    </p:spTree>
    <p:extLst>
      <p:ext uri="{BB962C8B-B14F-4D97-AF65-F5344CB8AC3E}">
        <p14:creationId xmlns:p14="http://schemas.microsoft.com/office/powerpoint/2010/main" val="1641848649"/>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0F9F-BA58-E05C-4F35-DD4D54733333}"/>
              </a:ext>
            </a:extLst>
          </p:cNvPr>
          <p:cNvSpPr>
            <a:spLocks noGrp="1"/>
          </p:cNvSpPr>
          <p:nvPr>
            <p:ph type="title"/>
          </p:nvPr>
        </p:nvSpPr>
        <p:spPr/>
        <p:txBody>
          <a:bodyPr/>
          <a:lstStyle/>
          <a:p>
            <a:r>
              <a:rPr lang="en-GB" dirty="0"/>
              <a:t>So what could have been the problem(s)?</a:t>
            </a:r>
            <a:endParaRPr lang="en-NL" dirty="0"/>
          </a:p>
        </p:txBody>
      </p:sp>
      <p:sp>
        <p:nvSpPr>
          <p:cNvPr id="3" name="Vertical Text Placeholder 2">
            <a:extLst>
              <a:ext uri="{FF2B5EF4-FFF2-40B4-BE49-F238E27FC236}">
                <a16:creationId xmlns:a16="http://schemas.microsoft.com/office/drawing/2014/main" id="{728E7291-8F08-7192-E128-FA8264187179}"/>
              </a:ext>
            </a:extLst>
          </p:cNvPr>
          <p:cNvSpPr>
            <a:spLocks noGrp="1"/>
          </p:cNvSpPr>
          <p:nvPr>
            <p:ph type="body" orient="vert" idx="1"/>
          </p:nvPr>
        </p:nvSpPr>
        <p:spPr/>
        <p:txBody>
          <a:bodyPr/>
          <a:lstStyle/>
          <a:p>
            <a:r>
              <a:rPr lang="en-GB" dirty="0"/>
              <a:t>Reciprocal relationship between civic engagement and storytelling network (Liu et al., 2018). </a:t>
            </a:r>
          </a:p>
          <a:p>
            <a:pPr lvl="1"/>
            <a:r>
              <a:rPr lang="en-GB" dirty="0"/>
              <a:t>Low % of home ownership lead to weak place attachment and sense of belonging – (La Grange &amp; Yip, 2001; Elliott &amp; Wadley, 2013; </a:t>
            </a:r>
            <a:r>
              <a:rPr lang="en-GB" dirty="0" err="1"/>
              <a:t>Leviten</a:t>
            </a:r>
            <a:r>
              <a:rPr lang="en-GB" dirty="0"/>
              <a:t>-Reid &amp; Matthew, 2018). </a:t>
            </a:r>
          </a:p>
          <a:p>
            <a:r>
              <a:rPr lang="en-GB" dirty="0"/>
              <a:t>Digital divide in Amsterdam (</a:t>
            </a:r>
            <a:r>
              <a:rPr lang="en-GB" dirty="0" err="1"/>
              <a:t>Goedhart</a:t>
            </a:r>
            <a:r>
              <a:rPr lang="en-GB" dirty="0"/>
              <a:t> &amp; </a:t>
            </a:r>
            <a:r>
              <a:rPr lang="en-GB" dirty="0" err="1"/>
              <a:t>Dedding</a:t>
            </a:r>
            <a:r>
              <a:rPr lang="en-GB" dirty="0"/>
              <a:t>, 2020)</a:t>
            </a:r>
          </a:p>
          <a:p>
            <a:pPr lvl="1"/>
            <a:r>
              <a:rPr lang="en-GB" dirty="0"/>
              <a:t>Internet access is hugely determined by socio-economic factors such as age, education level and income (</a:t>
            </a:r>
            <a:r>
              <a:rPr lang="en-GB" dirty="0" err="1"/>
              <a:t>Friemel</a:t>
            </a:r>
            <a:r>
              <a:rPr lang="en-GB" dirty="0"/>
              <a:t>, 2014)</a:t>
            </a:r>
          </a:p>
          <a:p>
            <a:pPr lvl="1"/>
            <a:r>
              <a:rPr lang="en-GB" dirty="0"/>
              <a:t>Complex digital divide in Amsterdam particularly for those who live under poverty and vulnerability</a:t>
            </a:r>
          </a:p>
          <a:p>
            <a:endParaRPr lang="en-NL" dirty="0"/>
          </a:p>
        </p:txBody>
      </p:sp>
    </p:spTree>
    <p:extLst>
      <p:ext uri="{BB962C8B-B14F-4D97-AF65-F5344CB8AC3E}">
        <p14:creationId xmlns:p14="http://schemas.microsoft.com/office/powerpoint/2010/main" val="3998776427"/>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0F9F-BA58-E05C-4F35-DD4D54733333}"/>
              </a:ext>
            </a:extLst>
          </p:cNvPr>
          <p:cNvSpPr>
            <a:spLocks noGrp="1"/>
          </p:cNvSpPr>
          <p:nvPr>
            <p:ph type="title"/>
          </p:nvPr>
        </p:nvSpPr>
        <p:spPr/>
        <p:txBody>
          <a:bodyPr/>
          <a:lstStyle/>
          <a:p>
            <a:r>
              <a:rPr lang="en-GB" dirty="0"/>
              <a:t>How do we test the hypotheses?</a:t>
            </a:r>
            <a:endParaRPr lang="en-NL" dirty="0"/>
          </a:p>
        </p:txBody>
      </p:sp>
      <p:sp>
        <p:nvSpPr>
          <p:cNvPr id="3" name="Vertical Text Placeholder 2">
            <a:extLst>
              <a:ext uri="{FF2B5EF4-FFF2-40B4-BE49-F238E27FC236}">
                <a16:creationId xmlns:a16="http://schemas.microsoft.com/office/drawing/2014/main" id="{728E7291-8F08-7192-E128-FA8264187179}"/>
              </a:ext>
            </a:extLst>
          </p:cNvPr>
          <p:cNvSpPr>
            <a:spLocks noGrp="1"/>
          </p:cNvSpPr>
          <p:nvPr>
            <p:ph type="body" orient="vert" idx="1"/>
          </p:nvPr>
        </p:nvSpPr>
        <p:spPr/>
        <p:txBody>
          <a:bodyPr>
            <a:normAutofit lnSpcReduction="10000"/>
          </a:bodyPr>
          <a:lstStyle/>
          <a:p>
            <a:r>
              <a:rPr lang="en-GB" dirty="0"/>
              <a:t>First – we need to have a larger dataset for greater statistical power</a:t>
            </a:r>
          </a:p>
          <a:p>
            <a:pPr lvl="1"/>
            <a:r>
              <a:rPr lang="en-GB" dirty="0"/>
              <a:t>We should collect more data and also a more diverse dataset</a:t>
            </a:r>
          </a:p>
          <a:p>
            <a:pPr lvl="1"/>
            <a:r>
              <a:rPr lang="en-GB" dirty="0"/>
              <a:t>Data from other neighbourhoods to be able to compare means</a:t>
            </a:r>
          </a:p>
          <a:p>
            <a:r>
              <a:rPr lang="en-GB" dirty="0"/>
              <a:t>Next, what other variables can we think about?</a:t>
            </a:r>
          </a:p>
          <a:p>
            <a:pPr lvl="1"/>
            <a:r>
              <a:rPr lang="en-GB" dirty="0"/>
              <a:t>Home ownership rate</a:t>
            </a:r>
          </a:p>
          <a:p>
            <a:pPr lvl="1"/>
            <a:r>
              <a:rPr lang="en-GB" dirty="0"/>
              <a:t>Education level</a:t>
            </a:r>
          </a:p>
          <a:p>
            <a:pPr lvl="1"/>
            <a:r>
              <a:rPr lang="en-GB" dirty="0"/>
              <a:t>Age (how should we code it?)</a:t>
            </a:r>
          </a:p>
          <a:p>
            <a:pPr lvl="1"/>
            <a:r>
              <a:rPr lang="en-GB" dirty="0"/>
              <a:t>Income</a:t>
            </a:r>
          </a:p>
          <a:p>
            <a:pPr lvl="1"/>
            <a:r>
              <a:rPr lang="en-GB" dirty="0"/>
              <a:t>Population</a:t>
            </a:r>
          </a:p>
          <a:p>
            <a:pPr lvl="1"/>
            <a:r>
              <a:rPr lang="en-GB" dirty="0"/>
              <a:t>…</a:t>
            </a:r>
          </a:p>
          <a:p>
            <a:r>
              <a:rPr lang="en-GB" dirty="0"/>
              <a:t>Finally, is our study…</a:t>
            </a:r>
          </a:p>
          <a:p>
            <a:pPr lvl="1"/>
            <a:r>
              <a:rPr lang="en-GB" dirty="0"/>
              <a:t>Quasi-experimental / nonexperimental? </a:t>
            </a:r>
          </a:p>
          <a:p>
            <a:pPr lvl="1"/>
            <a:r>
              <a:rPr lang="en-GB" dirty="0"/>
              <a:t>Causal / Correlational?</a:t>
            </a:r>
          </a:p>
          <a:p>
            <a:pPr lvl="1"/>
            <a:endParaRPr lang="en-GB" dirty="0"/>
          </a:p>
        </p:txBody>
      </p:sp>
      <p:sp>
        <p:nvSpPr>
          <p:cNvPr id="4" name="Rectangle 3">
            <a:extLst>
              <a:ext uri="{FF2B5EF4-FFF2-40B4-BE49-F238E27FC236}">
                <a16:creationId xmlns:a16="http://schemas.microsoft.com/office/drawing/2014/main" id="{1533FC25-FC64-ADD4-BC42-A8EDC13ED9F5}"/>
              </a:ext>
            </a:extLst>
          </p:cNvPr>
          <p:cNvSpPr/>
          <p:nvPr/>
        </p:nvSpPr>
        <p:spPr>
          <a:xfrm>
            <a:off x="7035279" y="2346270"/>
            <a:ext cx="3613208" cy="1102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To keep it simple, we assume that there are no omitted variables</a:t>
            </a:r>
            <a:endParaRPr lang="en-NL" dirty="0"/>
          </a:p>
        </p:txBody>
      </p:sp>
      <p:pic>
        <p:nvPicPr>
          <p:cNvPr id="3074" name="Picture 2" descr="Can policymakers reverse the unequal decline in middle-age U.S.  homeownership rates? - Equitable Growth">
            <a:extLst>
              <a:ext uri="{FF2B5EF4-FFF2-40B4-BE49-F238E27FC236}">
                <a16:creationId xmlns:a16="http://schemas.microsoft.com/office/drawing/2014/main" id="{386F3C39-1384-067C-C339-68E9422E2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486" y="4005064"/>
            <a:ext cx="2560160" cy="160010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4ED42D8C-3360-2680-4E04-DE2828531B14}"/>
              </a:ext>
            </a:extLst>
          </p:cNvPr>
          <p:cNvSpPr/>
          <p:nvPr/>
        </p:nvSpPr>
        <p:spPr>
          <a:xfrm>
            <a:off x="7952291" y="4653136"/>
            <a:ext cx="1512168" cy="28803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076" name="Picture 4" descr="Social Media Engagement: What it is and How to Improve it | Sprout Social">
            <a:extLst>
              <a:ext uri="{FF2B5EF4-FFF2-40B4-BE49-F238E27FC236}">
                <a16:creationId xmlns:a16="http://schemas.microsoft.com/office/drawing/2014/main" id="{873F58B6-0029-D433-24AC-6E7923DC2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141" y="4139320"/>
            <a:ext cx="2471189" cy="13940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0E158C-35FC-0D63-9154-862F1C93C217}"/>
              </a:ext>
            </a:extLst>
          </p:cNvPr>
          <p:cNvSpPr txBox="1"/>
          <p:nvPr/>
        </p:nvSpPr>
        <p:spPr>
          <a:xfrm>
            <a:off x="-2180492" y="3516923"/>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11997684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28A-A92C-1F3A-D102-FCB6E0294ABE}"/>
              </a:ext>
            </a:extLst>
          </p:cNvPr>
          <p:cNvSpPr>
            <a:spLocks noGrp="1"/>
          </p:cNvSpPr>
          <p:nvPr>
            <p:ph type="title"/>
          </p:nvPr>
        </p:nvSpPr>
        <p:spPr/>
        <p:txBody>
          <a:bodyPr/>
          <a:lstStyle/>
          <a:p>
            <a:r>
              <a:rPr lang="en-HK" dirty="0"/>
              <a:t>But before we start with the analysis</a:t>
            </a:r>
            <a:endParaRPr lang="en-NL" dirty="0"/>
          </a:p>
        </p:txBody>
      </p:sp>
      <p:sp>
        <p:nvSpPr>
          <p:cNvPr id="3" name="Vertical Text Placeholder 2">
            <a:extLst>
              <a:ext uri="{FF2B5EF4-FFF2-40B4-BE49-F238E27FC236}">
                <a16:creationId xmlns:a16="http://schemas.microsoft.com/office/drawing/2014/main" id="{842D02A9-2954-CE15-EC97-44053A616090}"/>
              </a:ext>
            </a:extLst>
          </p:cNvPr>
          <p:cNvSpPr>
            <a:spLocks noGrp="1"/>
          </p:cNvSpPr>
          <p:nvPr>
            <p:ph type="body" orient="vert" idx="1"/>
          </p:nvPr>
        </p:nvSpPr>
        <p:spPr/>
        <p:txBody>
          <a:bodyPr>
            <a:normAutofit/>
          </a:bodyPr>
          <a:lstStyle/>
          <a:p>
            <a:r>
              <a:rPr lang="en-GB" sz="2800" dirty="0"/>
              <a:t>How do we collect the data?</a:t>
            </a:r>
            <a:endParaRPr lang="en-NL" sz="2800" dirty="0"/>
          </a:p>
        </p:txBody>
      </p:sp>
      <p:pic>
        <p:nvPicPr>
          <p:cNvPr id="5" name="Picture 4">
            <a:extLst>
              <a:ext uri="{FF2B5EF4-FFF2-40B4-BE49-F238E27FC236}">
                <a16:creationId xmlns:a16="http://schemas.microsoft.com/office/drawing/2014/main" id="{3956323C-AC68-6AAC-183A-44BB049357E8}"/>
              </a:ext>
            </a:extLst>
          </p:cNvPr>
          <p:cNvPicPr>
            <a:picLocks noChangeAspect="1"/>
          </p:cNvPicPr>
          <p:nvPr/>
        </p:nvPicPr>
        <p:blipFill rotWithShape="1">
          <a:blip r:embed="rId2"/>
          <a:srcRect l="39959" t="43700" r="43504" b="26901"/>
          <a:stretch/>
        </p:blipFill>
        <p:spPr>
          <a:xfrm>
            <a:off x="5451103" y="2564904"/>
            <a:ext cx="2952328" cy="2952328"/>
          </a:xfrm>
          <a:prstGeom prst="rect">
            <a:avLst/>
          </a:prstGeom>
        </p:spPr>
      </p:pic>
    </p:spTree>
    <p:extLst>
      <p:ext uri="{BB962C8B-B14F-4D97-AF65-F5344CB8AC3E}">
        <p14:creationId xmlns:p14="http://schemas.microsoft.com/office/powerpoint/2010/main" val="4736093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2C406-073D-24F7-1D0F-5FC20266E1CC}"/>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A little bit about myself</a:t>
            </a:r>
            <a:endParaRPr lang="en-NL" sz="3100" dirty="0"/>
          </a:p>
        </p:txBody>
      </p:sp>
      <p:sp>
        <p:nvSpPr>
          <p:cNvPr id="3" name="Vertical Text Placeholder 2">
            <a:extLst>
              <a:ext uri="{FF2B5EF4-FFF2-40B4-BE49-F238E27FC236}">
                <a16:creationId xmlns:a16="http://schemas.microsoft.com/office/drawing/2014/main" id="{BA476947-B19C-96A2-BE29-4B82D91B9B9A}"/>
              </a:ext>
            </a:extLst>
          </p:cNvPr>
          <p:cNvSpPr>
            <a:spLocks noGrp="1"/>
          </p:cNvSpPr>
          <p:nvPr>
            <p:ph type="body" orient="vert" idx="1"/>
          </p:nvPr>
        </p:nvSpPr>
        <p:spPr>
          <a:xfrm>
            <a:off x="404662" y="1252836"/>
            <a:ext cx="11389024" cy="1168052"/>
          </a:xfrm>
        </p:spPr>
        <p:txBody>
          <a:bodyPr>
            <a:normAutofit fontScale="70000" lnSpcReduction="20000"/>
          </a:bodyPr>
          <a:lstStyle/>
          <a:p>
            <a:pPr marL="342900" indent="-342900">
              <a:buFont typeface="Arial" panose="020B0604020202020204" pitchFamily="34" charset="0"/>
              <a:buChar char="•"/>
            </a:pPr>
            <a:r>
              <a:rPr lang="en-HK" dirty="0"/>
              <a:t>Background in communication science and computational social sciences at the University of Amsterdam</a:t>
            </a:r>
          </a:p>
          <a:p>
            <a:pPr marL="342900" indent="-342900">
              <a:buFont typeface="Arial" panose="020B0604020202020204" pitchFamily="34" charset="0"/>
              <a:buChar char="•"/>
            </a:pPr>
            <a:r>
              <a:rPr lang="en-HK" dirty="0"/>
              <a:t>Affiliate of the Edinburgh SDS hub (you can also join!) and incoming visiting researcher at the Max Planck Institute of Human Development (Berlin)</a:t>
            </a:r>
          </a:p>
          <a:p>
            <a:pPr marL="342900" indent="-342900">
              <a:buFont typeface="Arial" panose="020B0604020202020204" pitchFamily="34" charset="0"/>
              <a:buChar char="•"/>
            </a:pPr>
            <a:r>
              <a:rPr lang="en-HK" dirty="0"/>
              <a:t>Research topics including computational methods, algorithmic violence and news framing</a:t>
            </a:r>
          </a:p>
          <a:p>
            <a:pPr marL="342900" indent="-342900">
              <a:buFont typeface="Arial" panose="020B0604020202020204" pitchFamily="34" charset="0"/>
              <a:buChar char="•"/>
            </a:pPr>
            <a:r>
              <a:rPr lang="en-HK" dirty="0"/>
              <a:t>Research methods including network analysis, ACA, lab </a:t>
            </a:r>
            <a:r>
              <a:rPr lang="en-HK"/>
              <a:t>/ online </a:t>
            </a:r>
            <a:r>
              <a:rPr lang="en-HK" dirty="0"/>
              <a:t>experiments </a:t>
            </a:r>
            <a:endParaRPr lang="en-NL" dirty="0"/>
          </a:p>
        </p:txBody>
      </p:sp>
      <p:pic>
        <p:nvPicPr>
          <p:cNvPr id="1026" name="Picture 2">
            <a:extLst>
              <a:ext uri="{FF2B5EF4-FFF2-40B4-BE49-F238E27FC236}">
                <a16:creationId xmlns:a16="http://schemas.microsoft.com/office/drawing/2014/main" id="{B2A5B4E3-A246-61D9-4D82-388445DDED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03231" y="2580269"/>
            <a:ext cx="5069362" cy="316835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7DBD435-D66D-84A8-F4C7-852C4DDCC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43" y="2802486"/>
            <a:ext cx="4542385" cy="27239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53BF11D-44E9-E7D7-290C-1B40F7C3FE3F}"/>
              </a:ext>
            </a:extLst>
          </p:cNvPr>
          <p:cNvPicPr>
            <a:picLocks noChangeAspect="1"/>
          </p:cNvPicPr>
          <p:nvPr/>
        </p:nvPicPr>
        <p:blipFill rotWithShape="1">
          <a:blip r:embed="rId4"/>
          <a:srcRect l="17516" t="23750" r="20469" b="62600"/>
          <a:stretch/>
        </p:blipFill>
        <p:spPr>
          <a:xfrm>
            <a:off x="2498775" y="5439949"/>
            <a:ext cx="7560840" cy="936104"/>
          </a:xfrm>
          <a:prstGeom prst="rect">
            <a:avLst/>
          </a:prstGeom>
        </p:spPr>
      </p:pic>
    </p:spTree>
    <p:extLst>
      <p:ext uri="{BB962C8B-B14F-4D97-AF65-F5344CB8AC3E}">
        <p14:creationId xmlns:p14="http://schemas.microsoft.com/office/powerpoint/2010/main" val="3404235908"/>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FC4C38-9312-BC2F-0992-7939D0560B00}"/>
              </a:ext>
            </a:extLst>
          </p:cNvPr>
          <p:cNvSpPr>
            <a:spLocks noGrp="1"/>
          </p:cNvSpPr>
          <p:nvPr>
            <p:ph type="body" sz="quarter" idx="12"/>
          </p:nvPr>
        </p:nvSpPr>
        <p:spPr/>
        <p:txBody>
          <a:bodyPr/>
          <a:lstStyle/>
          <a:p>
            <a:endParaRPr lang="en-NL"/>
          </a:p>
        </p:txBody>
      </p:sp>
      <p:sp>
        <p:nvSpPr>
          <p:cNvPr id="3" name="Title 2">
            <a:extLst>
              <a:ext uri="{FF2B5EF4-FFF2-40B4-BE49-F238E27FC236}">
                <a16:creationId xmlns:a16="http://schemas.microsoft.com/office/drawing/2014/main" id="{66E1FD8F-AED3-03BC-DF19-82EA7F6CBC4B}"/>
              </a:ext>
            </a:extLst>
          </p:cNvPr>
          <p:cNvSpPr>
            <a:spLocks noGrp="1"/>
          </p:cNvSpPr>
          <p:nvPr>
            <p:ph type="title"/>
          </p:nvPr>
        </p:nvSpPr>
        <p:spPr/>
        <p:txBody>
          <a:bodyPr/>
          <a:lstStyle/>
          <a:p>
            <a:r>
              <a:rPr lang="en-GB" dirty="0" err="1"/>
              <a:t>NextDoorScraper</a:t>
            </a:r>
            <a:endParaRPr lang="en-NL" dirty="0"/>
          </a:p>
        </p:txBody>
      </p:sp>
    </p:spTree>
    <p:extLst>
      <p:ext uri="{BB962C8B-B14F-4D97-AF65-F5344CB8AC3E}">
        <p14:creationId xmlns:p14="http://schemas.microsoft.com/office/powerpoint/2010/main" val="140544991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28A-A92C-1F3A-D102-FCB6E0294ABE}"/>
              </a:ext>
            </a:extLst>
          </p:cNvPr>
          <p:cNvSpPr>
            <a:spLocks noGrp="1"/>
          </p:cNvSpPr>
          <p:nvPr>
            <p:ph type="title"/>
          </p:nvPr>
        </p:nvSpPr>
        <p:spPr/>
        <p:txBody>
          <a:bodyPr/>
          <a:lstStyle/>
          <a:p>
            <a:r>
              <a:rPr lang="en-HK" dirty="0"/>
              <a:t>Three directions of study</a:t>
            </a:r>
            <a:endParaRPr lang="en-NL" dirty="0"/>
          </a:p>
        </p:txBody>
      </p:sp>
      <p:sp>
        <p:nvSpPr>
          <p:cNvPr id="3" name="Vertical Text Placeholder 2">
            <a:extLst>
              <a:ext uri="{FF2B5EF4-FFF2-40B4-BE49-F238E27FC236}">
                <a16:creationId xmlns:a16="http://schemas.microsoft.com/office/drawing/2014/main" id="{842D02A9-2954-CE15-EC97-44053A616090}"/>
              </a:ext>
            </a:extLst>
          </p:cNvPr>
          <p:cNvSpPr>
            <a:spLocks noGrp="1"/>
          </p:cNvSpPr>
          <p:nvPr>
            <p:ph type="body" orient="vert" idx="1"/>
          </p:nvPr>
        </p:nvSpPr>
        <p:spPr>
          <a:xfrm>
            <a:off x="404662" y="1252836"/>
            <a:ext cx="11389023" cy="4912468"/>
          </a:xfrm>
        </p:spPr>
        <p:txBody>
          <a:bodyPr>
            <a:normAutofit/>
          </a:bodyPr>
          <a:lstStyle/>
          <a:p>
            <a:pPr marL="342900" indent="-342900" algn="l">
              <a:buFont typeface="+mj-lt"/>
              <a:buAutoNum type="arabicPeriod"/>
            </a:pPr>
            <a:r>
              <a:rPr lang="en-HK" dirty="0"/>
              <a:t>Text (with </a:t>
            </a:r>
            <a:r>
              <a:rPr lang="en-HK" dirty="0" err="1"/>
              <a:t>VoyantTools</a:t>
            </a:r>
            <a:r>
              <a:rPr lang="en-HK" dirty="0"/>
              <a:t> or Python)</a:t>
            </a:r>
          </a:p>
          <a:p>
            <a:pPr lvl="1">
              <a:buFont typeface="Arial" panose="020B0604020202020204" pitchFamily="34" charset="0"/>
              <a:buChar char="•"/>
            </a:pPr>
            <a:r>
              <a:rPr lang="en-HK" b="1" dirty="0"/>
              <a:t>Question: </a:t>
            </a:r>
            <a:r>
              <a:rPr lang="en-HK" dirty="0"/>
              <a:t>What are the most frequently mentioned words / noun chunks on </a:t>
            </a:r>
            <a:r>
              <a:rPr lang="en-HK" dirty="0" err="1"/>
              <a:t>Nextdoor</a:t>
            </a:r>
            <a:r>
              <a:rPr lang="en-HK" dirty="0"/>
              <a:t>? </a:t>
            </a:r>
          </a:p>
          <a:p>
            <a:pPr lvl="1">
              <a:buFont typeface="Arial" panose="020B0604020202020204" pitchFamily="34" charset="0"/>
              <a:buChar char="•"/>
            </a:pPr>
            <a:r>
              <a:rPr lang="en-HK" b="1" dirty="0"/>
              <a:t>Recommended visualisation: </a:t>
            </a:r>
            <a:r>
              <a:rPr lang="en-HK" dirty="0" err="1"/>
              <a:t>Wordcloud</a:t>
            </a:r>
            <a:r>
              <a:rPr lang="en-HK" dirty="0"/>
              <a:t> / Frequency bar plot</a:t>
            </a:r>
          </a:p>
          <a:p>
            <a:pPr marL="342900" indent="-342900">
              <a:buFont typeface="+mj-lt"/>
              <a:buAutoNum type="arabicPeriod"/>
            </a:pPr>
            <a:r>
              <a:rPr lang="en-HK" dirty="0"/>
              <a:t>Socio-economic factors and engagement (with Excel or Python)</a:t>
            </a:r>
          </a:p>
          <a:p>
            <a:pPr lvl="1" fontAlgn="base">
              <a:buFont typeface="Arial" panose="020B0604020202020204" pitchFamily="34" charset="0"/>
              <a:buChar char="•"/>
            </a:pPr>
            <a:r>
              <a:rPr lang="en-HK" b="1" dirty="0"/>
              <a:t>Question: </a:t>
            </a:r>
            <a:r>
              <a:rPr lang="en-HK" dirty="0"/>
              <a:t>Do users in neighbourhoods with higher socio-economic status interact more than those in lower ones? </a:t>
            </a:r>
          </a:p>
          <a:p>
            <a:pPr lvl="1" fontAlgn="base">
              <a:buFont typeface="Arial" panose="020B0604020202020204" pitchFamily="34" charset="0"/>
              <a:buChar char="•"/>
            </a:pPr>
            <a:r>
              <a:rPr lang="en-HK" b="1" dirty="0"/>
              <a:t>Challenge: </a:t>
            </a:r>
            <a:r>
              <a:rPr lang="en-HK" dirty="0"/>
              <a:t>Can neighbourhood average income, population and home ownership predict platform engagement? </a:t>
            </a:r>
          </a:p>
          <a:p>
            <a:pPr lvl="1" fontAlgn="base">
              <a:buFont typeface="Arial" panose="020B0604020202020204" pitchFamily="34" charset="0"/>
              <a:buChar char="•"/>
            </a:pPr>
            <a:r>
              <a:rPr lang="en-HK" b="1" dirty="0"/>
              <a:t>Recommended visualisation: </a:t>
            </a:r>
            <a:r>
              <a:rPr lang="en-HK" dirty="0"/>
              <a:t>Regression or correlation plot / heatmap (confusion matrix)</a:t>
            </a:r>
            <a:endParaRPr lang="en-HK" b="1" dirty="0"/>
          </a:p>
          <a:p>
            <a:pPr lvl="1" fontAlgn="base">
              <a:buFont typeface="Arial" panose="020B0604020202020204" pitchFamily="34" charset="0"/>
              <a:buChar char="•"/>
            </a:pPr>
            <a:r>
              <a:rPr lang="en-HK" b="1" dirty="0"/>
              <a:t>Tip: </a:t>
            </a:r>
            <a:r>
              <a:rPr lang="en-HK" dirty="0"/>
              <a:t>Think about how you define platform engagement </a:t>
            </a:r>
          </a:p>
          <a:p>
            <a:pPr marL="342900" indent="-342900">
              <a:buFont typeface="+mj-lt"/>
              <a:buAutoNum type="arabicPeriod"/>
            </a:pPr>
            <a:r>
              <a:rPr lang="en-HK" dirty="0"/>
              <a:t>Text + socio-economic (with Python / Excel, for more advanced students)</a:t>
            </a:r>
          </a:p>
          <a:p>
            <a:pPr lvl="1" fontAlgn="base">
              <a:buFont typeface="Arial" panose="020B0604020202020204" pitchFamily="34" charset="0"/>
              <a:buChar char="•"/>
            </a:pPr>
            <a:r>
              <a:rPr lang="en-HK" b="1" dirty="0"/>
              <a:t>Question: </a:t>
            </a:r>
            <a:r>
              <a:rPr lang="en-HK" dirty="0"/>
              <a:t>Do neighbourhoods with a higher average income level talk more about X,Y,Z…?’ </a:t>
            </a:r>
          </a:p>
          <a:p>
            <a:pPr lvl="1" fontAlgn="base">
              <a:buFont typeface="Arial" panose="020B0604020202020204" pitchFamily="34" charset="0"/>
              <a:buChar char="•"/>
            </a:pPr>
            <a:r>
              <a:rPr lang="en-HK" dirty="0"/>
              <a:t>Free choice </a:t>
            </a:r>
          </a:p>
        </p:txBody>
      </p:sp>
    </p:spTree>
    <p:extLst>
      <p:ext uri="{BB962C8B-B14F-4D97-AF65-F5344CB8AC3E}">
        <p14:creationId xmlns:p14="http://schemas.microsoft.com/office/powerpoint/2010/main" val="132483850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28A-A92C-1F3A-D102-FCB6E0294ABE}"/>
              </a:ext>
            </a:extLst>
          </p:cNvPr>
          <p:cNvSpPr>
            <a:spLocks noGrp="1"/>
          </p:cNvSpPr>
          <p:nvPr>
            <p:ph type="title"/>
          </p:nvPr>
        </p:nvSpPr>
        <p:spPr/>
        <p:txBody>
          <a:bodyPr/>
          <a:lstStyle/>
          <a:p>
            <a:r>
              <a:rPr lang="en-HK" dirty="0"/>
              <a:t>Datasets</a:t>
            </a:r>
            <a:endParaRPr lang="en-NL" dirty="0"/>
          </a:p>
        </p:txBody>
      </p:sp>
      <p:sp>
        <p:nvSpPr>
          <p:cNvPr id="3" name="Vertical Text Placeholder 2">
            <a:extLst>
              <a:ext uri="{FF2B5EF4-FFF2-40B4-BE49-F238E27FC236}">
                <a16:creationId xmlns:a16="http://schemas.microsoft.com/office/drawing/2014/main" id="{842D02A9-2954-CE15-EC97-44053A616090}"/>
              </a:ext>
            </a:extLst>
          </p:cNvPr>
          <p:cNvSpPr>
            <a:spLocks noGrp="1"/>
          </p:cNvSpPr>
          <p:nvPr>
            <p:ph type="body" orient="vert" idx="1"/>
          </p:nvPr>
        </p:nvSpPr>
        <p:spPr/>
        <p:txBody>
          <a:bodyPr/>
          <a:lstStyle/>
          <a:p>
            <a:r>
              <a:rPr lang="en-GB" dirty="0"/>
              <a:t>You do not have to do it yourself </a:t>
            </a:r>
          </a:p>
          <a:p>
            <a:r>
              <a:rPr lang="en-GB" dirty="0"/>
              <a:t>Datasets have been uploaded to the designated GitHub classroom</a:t>
            </a:r>
          </a:p>
          <a:p>
            <a:r>
              <a:rPr lang="en-GB" b="1" dirty="0"/>
              <a:t>Not</a:t>
            </a:r>
            <a:r>
              <a:rPr lang="en-GB" dirty="0"/>
              <a:t> all datasets have been cleaned and therefore you should check before you work on these datasets</a:t>
            </a:r>
          </a:p>
          <a:p>
            <a:pPr lvl="1"/>
            <a:r>
              <a:rPr lang="en-GB" b="1" dirty="0"/>
              <a:t>Tip: </a:t>
            </a:r>
            <a:r>
              <a:rPr lang="en-GB" dirty="0"/>
              <a:t>Be careful while importing CSV files because there are ‘weird’ characters (e.g., emojis) </a:t>
            </a:r>
          </a:p>
          <a:p>
            <a:r>
              <a:rPr lang="en-GB" dirty="0"/>
              <a:t>If you want to play with some other datasets, it is also fine</a:t>
            </a:r>
          </a:p>
          <a:p>
            <a:pPr lvl="1"/>
            <a:r>
              <a:rPr lang="en-GB" dirty="0"/>
              <a:t>Keep in mind that you are humanists and social scientists: there should be a theoretical basis why these datasets should be used</a:t>
            </a:r>
            <a:endParaRPr lang="en-NL" dirty="0"/>
          </a:p>
        </p:txBody>
      </p:sp>
    </p:spTree>
    <p:extLst>
      <p:ext uri="{BB962C8B-B14F-4D97-AF65-F5344CB8AC3E}">
        <p14:creationId xmlns:p14="http://schemas.microsoft.com/office/powerpoint/2010/main" val="786573655"/>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B81D-B3B6-ACFF-EE96-940E6BE265F3}"/>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a:t>Your results and conclusions?</a:t>
            </a:r>
            <a:endParaRPr lang="en-NL" sz="3100"/>
          </a:p>
        </p:txBody>
      </p:sp>
      <p:pic>
        <p:nvPicPr>
          <p:cNvPr id="1026" name="Picture 2" descr="Premium Vector | Cute funny think emoji smile face with question mark.  vector flat line doodle cartoon kawaii character illustration icon.  isolated on white background. yellow emoji circle think character concept">
            <a:extLst>
              <a:ext uri="{FF2B5EF4-FFF2-40B4-BE49-F238E27FC236}">
                <a16:creationId xmlns:a16="http://schemas.microsoft.com/office/drawing/2014/main" id="{7B3A2BA0-1960-B679-0C0D-CA1C87B25A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01182" y="1252538"/>
            <a:ext cx="4795837" cy="4795837"/>
          </a:xfrm>
          <a:prstGeom prst="rect">
            <a:avLst/>
          </a:prstGeom>
          <a:solidFill>
            <a:srgbClr val="FFFFFF"/>
          </a:solidFill>
        </p:spPr>
      </p:pic>
    </p:spTree>
    <p:extLst>
      <p:ext uri="{BB962C8B-B14F-4D97-AF65-F5344CB8AC3E}">
        <p14:creationId xmlns:p14="http://schemas.microsoft.com/office/powerpoint/2010/main" val="3133522766"/>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928A-A92C-1F3A-D102-FCB6E0294ABE}"/>
              </a:ext>
            </a:extLst>
          </p:cNvPr>
          <p:cNvSpPr>
            <a:spLocks noGrp="1"/>
          </p:cNvSpPr>
          <p:nvPr>
            <p:ph type="title"/>
          </p:nvPr>
        </p:nvSpPr>
        <p:spPr/>
        <p:txBody>
          <a:bodyPr/>
          <a:lstStyle/>
          <a:p>
            <a:r>
              <a:rPr lang="en-HK" sz="2400" dirty="0"/>
              <a:t>My results: Correlation between reaction and comment counts</a:t>
            </a:r>
            <a:endParaRPr lang="en-NL" sz="2400" dirty="0"/>
          </a:p>
        </p:txBody>
      </p:sp>
      <p:pic>
        <p:nvPicPr>
          <p:cNvPr id="7" name="Picture 6">
            <a:extLst>
              <a:ext uri="{FF2B5EF4-FFF2-40B4-BE49-F238E27FC236}">
                <a16:creationId xmlns:a16="http://schemas.microsoft.com/office/drawing/2014/main" id="{ECD73E17-50D7-2207-B345-69F56D1BD42B}"/>
              </a:ext>
            </a:extLst>
          </p:cNvPr>
          <p:cNvPicPr>
            <a:picLocks noChangeAspect="1"/>
          </p:cNvPicPr>
          <p:nvPr/>
        </p:nvPicPr>
        <p:blipFill rotWithShape="1">
          <a:blip r:embed="rId2"/>
          <a:srcRect l="48819" t="39500" r="26375" b="22701"/>
          <a:stretch/>
        </p:blipFill>
        <p:spPr>
          <a:xfrm>
            <a:off x="3938935" y="1412776"/>
            <a:ext cx="5328592" cy="4567365"/>
          </a:xfrm>
          <a:prstGeom prst="rect">
            <a:avLst/>
          </a:prstGeom>
        </p:spPr>
      </p:pic>
    </p:spTree>
    <p:extLst>
      <p:ext uri="{BB962C8B-B14F-4D97-AF65-F5344CB8AC3E}">
        <p14:creationId xmlns:p14="http://schemas.microsoft.com/office/powerpoint/2010/main" val="307417730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B81D-B3B6-ACFF-EE96-940E6BE265F3}"/>
              </a:ext>
            </a:extLst>
          </p:cNvPr>
          <p:cNvSpPr>
            <a:spLocks noGrp="1"/>
          </p:cNvSpPr>
          <p:nvPr>
            <p:ph type="title"/>
          </p:nvPr>
        </p:nvSpPr>
        <p:spPr/>
        <p:txBody>
          <a:bodyPr/>
          <a:lstStyle/>
          <a:p>
            <a:r>
              <a:rPr lang="en-HK" dirty="0"/>
              <a:t>User activities</a:t>
            </a:r>
            <a:endParaRPr lang="en-NL" dirty="0"/>
          </a:p>
        </p:txBody>
      </p:sp>
      <p:pic>
        <p:nvPicPr>
          <p:cNvPr id="5" name="Picture 4">
            <a:extLst>
              <a:ext uri="{FF2B5EF4-FFF2-40B4-BE49-F238E27FC236}">
                <a16:creationId xmlns:a16="http://schemas.microsoft.com/office/drawing/2014/main" id="{E23D760A-47F9-35B5-81DA-3894ECC257F1}"/>
              </a:ext>
            </a:extLst>
          </p:cNvPr>
          <p:cNvPicPr>
            <a:picLocks noChangeAspect="1"/>
          </p:cNvPicPr>
          <p:nvPr/>
        </p:nvPicPr>
        <p:blipFill rotWithShape="1">
          <a:blip r:embed="rId2"/>
          <a:srcRect l="14563" t="12201" r="16335" b="15351"/>
          <a:stretch/>
        </p:blipFill>
        <p:spPr>
          <a:xfrm>
            <a:off x="1886705" y="1166478"/>
            <a:ext cx="8424936" cy="4968552"/>
          </a:xfrm>
          <a:prstGeom prst="rect">
            <a:avLst/>
          </a:prstGeom>
        </p:spPr>
      </p:pic>
    </p:spTree>
    <p:extLst>
      <p:ext uri="{BB962C8B-B14F-4D97-AF65-F5344CB8AC3E}">
        <p14:creationId xmlns:p14="http://schemas.microsoft.com/office/powerpoint/2010/main" val="451650430"/>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B81D-B3B6-ACFF-EE96-940E6BE265F3}"/>
              </a:ext>
            </a:extLst>
          </p:cNvPr>
          <p:cNvSpPr>
            <a:spLocks noGrp="1"/>
          </p:cNvSpPr>
          <p:nvPr>
            <p:ph type="title"/>
          </p:nvPr>
        </p:nvSpPr>
        <p:spPr/>
        <p:txBody>
          <a:bodyPr/>
          <a:lstStyle/>
          <a:p>
            <a:r>
              <a:rPr lang="en-HK" dirty="0"/>
              <a:t>Socio-economic factors and user activities</a:t>
            </a:r>
            <a:endParaRPr lang="en-NL" dirty="0"/>
          </a:p>
        </p:txBody>
      </p:sp>
      <p:pic>
        <p:nvPicPr>
          <p:cNvPr id="4" name="Picture 3">
            <a:extLst>
              <a:ext uri="{FF2B5EF4-FFF2-40B4-BE49-F238E27FC236}">
                <a16:creationId xmlns:a16="http://schemas.microsoft.com/office/drawing/2014/main" id="{31F58FA8-FA1A-891E-3BEF-9948EB214958}"/>
              </a:ext>
            </a:extLst>
          </p:cNvPr>
          <p:cNvPicPr>
            <a:picLocks noChangeAspect="1"/>
          </p:cNvPicPr>
          <p:nvPr/>
        </p:nvPicPr>
        <p:blipFill rotWithShape="1">
          <a:blip r:embed="rId2"/>
          <a:srcRect l="22241" t="14300" r="23422" b="14300"/>
          <a:stretch/>
        </p:blipFill>
        <p:spPr>
          <a:xfrm>
            <a:off x="417759" y="1124744"/>
            <a:ext cx="6624736" cy="4896544"/>
          </a:xfrm>
          <a:prstGeom prst="rect">
            <a:avLst/>
          </a:prstGeom>
        </p:spPr>
      </p:pic>
      <p:sp>
        <p:nvSpPr>
          <p:cNvPr id="7" name="TextBox 6">
            <a:extLst>
              <a:ext uri="{FF2B5EF4-FFF2-40B4-BE49-F238E27FC236}">
                <a16:creationId xmlns:a16="http://schemas.microsoft.com/office/drawing/2014/main" id="{71952635-BB82-AB2D-2EF0-932F26F04C69}"/>
              </a:ext>
            </a:extLst>
          </p:cNvPr>
          <p:cNvSpPr txBox="1"/>
          <p:nvPr/>
        </p:nvSpPr>
        <p:spPr>
          <a:xfrm>
            <a:off x="4154959" y="4077072"/>
            <a:ext cx="7827367" cy="1754326"/>
          </a:xfrm>
          <a:prstGeom prst="rect">
            <a:avLst/>
          </a:prstGeom>
          <a:noFill/>
        </p:spPr>
        <p:txBody>
          <a:bodyPr wrap="square">
            <a:spAutoFit/>
          </a:bodyPr>
          <a:lstStyle/>
          <a:p>
            <a:r>
              <a:rPr lang="en-NL" dirty="0"/>
              <a:t>Altogether, neighbourhood average income, population and home ownership predicts 17.3% of the variance of the outcome variable reaction count per active user, </a:t>
            </a:r>
            <a:r>
              <a:rPr lang="en-NL" i="1" dirty="0"/>
              <a:t>p</a:t>
            </a:r>
            <a:r>
              <a:rPr lang="en-NL" dirty="0"/>
              <a:t> &gt; .001, F (453, 3) = 31.50. Both home ownership and average income could significantly predict the</a:t>
            </a:r>
            <a:r>
              <a:rPr lang="en-HK" dirty="0"/>
              <a:t> </a:t>
            </a:r>
            <a:r>
              <a:rPr lang="en-GB" dirty="0"/>
              <a:t>number of reaction count per active user, whereas neighbourhood population could not significantly predict the number of reaction count.</a:t>
            </a:r>
            <a:endParaRPr lang="en-NL" dirty="0"/>
          </a:p>
        </p:txBody>
      </p:sp>
    </p:spTree>
    <p:extLst>
      <p:ext uri="{BB962C8B-B14F-4D97-AF65-F5344CB8AC3E}">
        <p14:creationId xmlns:p14="http://schemas.microsoft.com/office/powerpoint/2010/main" val="345348714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B81D-B3B6-ACFF-EE96-940E6BE265F3}"/>
              </a:ext>
            </a:extLst>
          </p:cNvPr>
          <p:cNvSpPr>
            <a:spLocks noGrp="1"/>
          </p:cNvSpPr>
          <p:nvPr>
            <p:ph type="title"/>
          </p:nvPr>
        </p:nvSpPr>
        <p:spPr/>
        <p:txBody>
          <a:bodyPr/>
          <a:lstStyle/>
          <a:p>
            <a:r>
              <a:rPr lang="en-HK" dirty="0"/>
              <a:t>Conclusion &amp; Future steps?</a:t>
            </a:r>
            <a:endParaRPr lang="en-NL" dirty="0"/>
          </a:p>
        </p:txBody>
      </p:sp>
      <p:sp>
        <p:nvSpPr>
          <p:cNvPr id="3" name="Vertical Text Placeholder 2">
            <a:extLst>
              <a:ext uri="{FF2B5EF4-FFF2-40B4-BE49-F238E27FC236}">
                <a16:creationId xmlns:a16="http://schemas.microsoft.com/office/drawing/2014/main" id="{2C71890F-060E-E4B4-9842-59A29DAF4A16}"/>
              </a:ext>
            </a:extLst>
          </p:cNvPr>
          <p:cNvSpPr>
            <a:spLocks noGrp="1"/>
          </p:cNvSpPr>
          <p:nvPr>
            <p:ph type="body" orient="vert" idx="1"/>
          </p:nvPr>
        </p:nvSpPr>
        <p:spPr/>
        <p:txBody>
          <a:bodyPr/>
          <a:lstStyle/>
          <a:p>
            <a:r>
              <a:rPr lang="en-HK" dirty="0"/>
              <a:t>It appears that </a:t>
            </a:r>
            <a:r>
              <a:rPr lang="en-HK" b="1" dirty="0"/>
              <a:t>home ownership </a:t>
            </a:r>
            <a:r>
              <a:rPr lang="en-HK" dirty="0"/>
              <a:t>is consistently an important predictor of user engagement on </a:t>
            </a:r>
            <a:r>
              <a:rPr lang="en-HK" dirty="0" err="1"/>
              <a:t>NextDoor</a:t>
            </a:r>
            <a:r>
              <a:rPr lang="en-HK" dirty="0"/>
              <a:t>, while income can only predict reaction count but not comment count. </a:t>
            </a:r>
          </a:p>
          <a:p>
            <a:pPr lvl="1"/>
            <a:r>
              <a:rPr lang="en-HK" dirty="0"/>
              <a:t>If home ownership plays an important role in encouraging social media engagement, can we rely on hyperlocal social media to promote cohesion (through enhancing civic engagement and trust) in socially disadvantaged neighbourhoods?</a:t>
            </a:r>
          </a:p>
          <a:p>
            <a:pPr lvl="1"/>
            <a:r>
              <a:rPr lang="en-HK" dirty="0"/>
              <a:t>Interestingly, population does not play a role in influencing the number of user engagement</a:t>
            </a:r>
          </a:p>
          <a:p>
            <a:r>
              <a:rPr lang="en-HK" dirty="0"/>
              <a:t>We must be cautious in making a causal claim: This is not a strictly controlled and randomly assigned study</a:t>
            </a:r>
          </a:p>
          <a:p>
            <a:pPr lvl="1"/>
            <a:r>
              <a:rPr lang="en-HK" dirty="0"/>
              <a:t>Multilevel model may be more useful in analysing nested, hierarchical data (neighbourhood -&gt; user)</a:t>
            </a:r>
          </a:p>
          <a:p>
            <a:r>
              <a:rPr lang="en-HK" dirty="0"/>
              <a:t>Future steps: Gather more info from different neighbourhoods and combine the data with experimental study?</a:t>
            </a:r>
            <a:endParaRPr lang="en-NL" dirty="0"/>
          </a:p>
        </p:txBody>
      </p:sp>
    </p:spTree>
    <p:extLst>
      <p:ext uri="{BB962C8B-B14F-4D97-AF65-F5344CB8AC3E}">
        <p14:creationId xmlns:p14="http://schemas.microsoft.com/office/powerpoint/2010/main" val="2738550252"/>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2"/>
          </p:nvPr>
        </p:nvSpPr>
        <p:spPr/>
        <p:txBody>
          <a:bodyPr/>
          <a:lstStyle/>
          <a:p>
            <a:endParaRPr lang="nl-NL" dirty="0"/>
          </a:p>
        </p:txBody>
      </p:sp>
      <p:sp>
        <p:nvSpPr>
          <p:cNvPr id="4" name="Titel 3"/>
          <p:cNvSpPr>
            <a:spLocks noGrp="1"/>
          </p:cNvSpPr>
          <p:nvPr>
            <p:ph type="title"/>
          </p:nvPr>
        </p:nvSpPr>
        <p:spPr/>
        <p:txBody>
          <a:bodyPr/>
          <a:lstStyle/>
          <a:p>
            <a:r>
              <a:rPr lang="nl-NL" dirty="0" err="1"/>
              <a:t>Thank</a:t>
            </a:r>
            <a:r>
              <a:rPr lang="nl-NL" dirty="0"/>
              <a:t> </a:t>
            </a:r>
            <a:r>
              <a:rPr lang="nl-NL" dirty="0" err="1"/>
              <a:t>You</a:t>
            </a:r>
            <a:r>
              <a:rPr lang="nl-NL" dirty="0"/>
              <a:t> </a:t>
            </a:r>
            <a:r>
              <a:rPr lang="nl-NL" dirty="0" err="1"/>
              <a:t>and</a:t>
            </a:r>
            <a:r>
              <a:rPr lang="nl-NL" dirty="0"/>
              <a:t> Have Fun in </a:t>
            </a:r>
            <a:r>
              <a:rPr lang="nl-NL" dirty="0" err="1"/>
              <a:t>the</a:t>
            </a:r>
            <a:r>
              <a:rPr lang="nl-NL" dirty="0"/>
              <a:t> Digital World!</a:t>
            </a:r>
          </a:p>
        </p:txBody>
      </p:sp>
    </p:spTree>
    <p:extLst>
      <p:ext uri="{BB962C8B-B14F-4D97-AF65-F5344CB8AC3E}">
        <p14:creationId xmlns:p14="http://schemas.microsoft.com/office/powerpoint/2010/main" val="274602991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9ACE-524E-ABD4-A95D-6DC942B52FDE}"/>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Asking questions as a social scientist</a:t>
            </a:r>
            <a:endParaRPr lang="en-NL" sz="3100" dirty="0"/>
          </a:p>
        </p:txBody>
      </p:sp>
      <p:sp>
        <p:nvSpPr>
          <p:cNvPr id="3" name="Vertical Text Placeholder 2">
            <a:extLst>
              <a:ext uri="{FF2B5EF4-FFF2-40B4-BE49-F238E27FC236}">
                <a16:creationId xmlns:a16="http://schemas.microsoft.com/office/drawing/2014/main" id="{3F8D4D5C-177F-8322-F83C-2F7AA8A20A58}"/>
              </a:ext>
            </a:extLst>
          </p:cNvPr>
          <p:cNvSpPr>
            <a:spLocks noGrp="1"/>
          </p:cNvSpPr>
          <p:nvPr>
            <p:ph type="body" orient="vert" idx="1"/>
          </p:nvPr>
        </p:nvSpPr>
        <p:spPr>
          <a:xfrm>
            <a:off x="404662" y="1252836"/>
            <a:ext cx="11389024" cy="1384076"/>
          </a:xfrm>
        </p:spPr>
        <p:txBody>
          <a:bodyPr>
            <a:normAutofit/>
          </a:bodyPr>
          <a:lstStyle/>
          <a:p>
            <a:r>
              <a:rPr lang="en-HK" dirty="0"/>
              <a:t>Social scientists are often interested in questions about (1) why, (2) how and (3) when (4) what and (5) who happens / behaves in certain situations</a:t>
            </a:r>
          </a:p>
          <a:p>
            <a:r>
              <a:rPr lang="en-HK" dirty="0"/>
              <a:t>The common paradigms of social science research: Descriptive / exploratory, explanatory and predictive</a:t>
            </a:r>
          </a:p>
          <a:p>
            <a:r>
              <a:rPr lang="en-HK" dirty="0"/>
              <a:t>Different subfields of social sciences ask different questions</a:t>
            </a:r>
          </a:p>
          <a:p>
            <a:endParaRPr lang="en-NL" dirty="0"/>
          </a:p>
        </p:txBody>
      </p:sp>
      <p:pic>
        <p:nvPicPr>
          <p:cNvPr id="6" name="Picture 5">
            <a:extLst>
              <a:ext uri="{FF2B5EF4-FFF2-40B4-BE49-F238E27FC236}">
                <a16:creationId xmlns:a16="http://schemas.microsoft.com/office/drawing/2014/main" id="{F1256468-FD26-68CD-F876-02793F1EEAEF}"/>
              </a:ext>
            </a:extLst>
          </p:cNvPr>
          <p:cNvPicPr>
            <a:picLocks noChangeAspect="1"/>
          </p:cNvPicPr>
          <p:nvPr/>
        </p:nvPicPr>
        <p:blipFill rotWithShape="1">
          <a:blip r:embed="rId2"/>
          <a:srcRect l="16334" t="33052" r="46298" b="41580"/>
          <a:stretch/>
        </p:blipFill>
        <p:spPr>
          <a:xfrm>
            <a:off x="26818" y="2909424"/>
            <a:ext cx="5256583" cy="2007323"/>
          </a:xfrm>
          <a:prstGeom prst="rect">
            <a:avLst/>
          </a:prstGeom>
        </p:spPr>
      </p:pic>
      <p:sp>
        <p:nvSpPr>
          <p:cNvPr id="7" name="TextBox 6">
            <a:extLst>
              <a:ext uri="{FF2B5EF4-FFF2-40B4-BE49-F238E27FC236}">
                <a16:creationId xmlns:a16="http://schemas.microsoft.com/office/drawing/2014/main" id="{5725F0D4-F836-0EDB-1D75-350D212E551D}"/>
              </a:ext>
            </a:extLst>
          </p:cNvPr>
          <p:cNvSpPr txBox="1"/>
          <p:nvPr/>
        </p:nvSpPr>
        <p:spPr>
          <a:xfrm>
            <a:off x="554559" y="4973235"/>
            <a:ext cx="2736304" cy="432048"/>
          </a:xfrm>
          <a:prstGeom prst="rect">
            <a:avLst/>
          </a:prstGeom>
          <a:noFill/>
        </p:spPr>
        <p:txBody>
          <a:bodyPr wrap="none" lIns="108000" tIns="108000" rIns="108000" bIns="108000" rtlCol="0">
            <a:noAutofit/>
          </a:bodyPr>
          <a:lstStyle/>
          <a:p>
            <a:r>
              <a:rPr lang="nl-NL" noProof="0" dirty="0">
                <a:solidFill>
                  <a:schemeClr val="bg2"/>
                </a:solidFill>
              </a:rPr>
              <a:t>Barbagliaa et al., (2022)</a:t>
            </a:r>
            <a:endParaRPr lang="en-NL" noProof="0" dirty="0" err="1">
              <a:solidFill>
                <a:schemeClr val="bg2"/>
              </a:solidFill>
            </a:endParaRPr>
          </a:p>
        </p:txBody>
      </p:sp>
      <p:sp>
        <p:nvSpPr>
          <p:cNvPr id="8" name="Rectangle 7">
            <a:extLst>
              <a:ext uri="{FF2B5EF4-FFF2-40B4-BE49-F238E27FC236}">
                <a16:creationId xmlns:a16="http://schemas.microsoft.com/office/drawing/2014/main" id="{4C280AD1-5742-9F02-937E-D9323E725071}"/>
              </a:ext>
            </a:extLst>
          </p:cNvPr>
          <p:cNvSpPr/>
          <p:nvPr/>
        </p:nvSpPr>
        <p:spPr>
          <a:xfrm>
            <a:off x="554559" y="5519678"/>
            <a:ext cx="4176464" cy="6704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How can economic news forecast economic performance?</a:t>
            </a:r>
            <a:endParaRPr lang="en-NL" dirty="0"/>
          </a:p>
        </p:txBody>
      </p:sp>
      <p:pic>
        <p:nvPicPr>
          <p:cNvPr id="12" name="Picture 11">
            <a:extLst>
              <a:ext uri="{FF2B5EF4-FFF2-40B4-BE49-F238E27FC236}">
                <a16:creationId xmlns:a16="http://schemas.microsoft.com/office/drawing/2014/main" id="{F97A7C5B-B123-7268-C098-848EC021836E}"/>
              </a:ext>
            </a:extLst>
          </p:cNvPr>
          <p:cNvPicPr>
            <a:picLocks noChangeAspect="1"/>
          </p:cNvPicPr>
          <p:nvPr/>
        </p:nvPicPr>
        <p:blipFill rotWithShape="1">
          <a:blip r:embed="rId3"/>
          <a:srcRect l="19288" t="23750" r="21650" b="8001"/>
          <a:stretch/>
        </p:blipFill>
        <p:spPr>
          <a:xfrm>
            <a:off x="6914951" y="2636912"/>
            <a:ext cx="3960914" cy="2574594"/>
          </a:xfrm>
          <a:prstGeom prst="rect">
            <a:avLst/>
          </a:prstGeom>
        </p:spPr>
      </p:pic>
      <p:sp>
        <p:nvSpPr>
          <p:cNvPr id="17" name="TextBox 16">
            <a:extLst>
              <a:ext uri="{FF2B5EF4-FFF2-40B4-BE49-F238E27FC236}">
                <a16:creationId xmlns:a16="http://schemas.microsoft.com/office/drawing/2014/main" id="{C4003D73-6D51-2918-D7F2-9AFC6E930750}"/>
              </a:ext>
            </a:extLst>
          </p:cNvPr>
          <p:cNvSpPr txBox="1"/>
          <p:nvPr/>
        </p:nvSpPr>
        <p:spPr>
          <a:xfrm>
            <a:off x="6914951" y="5211506"/>
            <a:ext cx="4344642" cy="369332"/>
          </a:xfrm>
          <a:prstGeom prst="rect">
            <a:avLst/>
          </a:prstGeom>
          <a:noFill/>
        </p:spPr>
        <p:txBody>
          <a:bodyPr wrap="square">
            <a:spAutoFit/>
          </a:bodyPr>
          <a:lstStyle/>
          <a:p>
            <a:r>
              <a:rPr lang="nl-NL" noProof="0" dirty="0">
                <a:solidFill>
                  <a:schemeClr val="bg2"/>
                </a:solidFill>
              </a:rPr>
              <a:t>RezaeeDaryakenari &amp; Asadzade (2020)</a:t>
            </a:r>
            <a:endParaRPr lang="en-NL" noProof="0" dirty="0" err="1">
              <a:solidFill>
                <a:schemeClr val="bg2"/>
              </a:solidFill>
            </a:endParaRPr>
          </a:p>
        </p:txBody>
      </p:sp>
      <p:sp>
        <p:nvSpPr>
          <p:cNvPr id="18" name="Rectangle 17">
            <a:extLst>
              <a:ext uri="{FF2B5EF4-FFF2-40B4-BE49-F238E27FC236}">
                <a16:creationId xmlns:a16="http://schemas.microsoft.com/office/drawing/2014/main" id="{4146EB42-AF64-CF86-1A3C-80A8F3150E0F}"/>
              </a:ext>
            </a:extLst>
          </p:cNvPr>
          <p:cNvSpPr/>
          <p:nvPr/>
        </p:nvSpPr>
        <p:spPr>
          <a:xfrm>
            <a:off x="6896038" y="5605164"/>
            <a:ext cx="4176464" cy="6704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When do individuals tend to prefer nonviolent to violent resistance?</a:t>
            </a:r>
            <a:endParaRPr lang="en-NL" dirty="0"/>
          </a:p>
        </p:txBody>
      </p:sp>
    </p:spTree>
    <p:extLst>
      <p:ext uri="{BB962C8B-B14F-4D97-AF65-F5344CB8AC3E}">
        <p14:creationId xmlns:p14="http://schemas.microsoft.com/office/powerpoint/2010/main" val="13411236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7"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9ACE-524E-ABD4-A95D-6DC942B52FDE}"/>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Era of ‘big’ data in the social sciences</a:t>
            </a:r>
            <a:endParaRPr lang="en-NL" sz="3100" dirty="0"/>
          </a:p>
        </p:txBody>
      </p:sp>
      <p:sp>
        <p:nvSpPr>
          <p:cNvPr id="3" name="Vertical Text Placeholder 2">
            <a:extLst>
              <a:ext uri="{FF2B5EF4-FFF2-40B4-BE49-F238E27FC236}">
                <a16:creationId xmlns:a16="http://schemas.microsoft.com/office/drawing/2014/main" id="{3F8D4D5C-177F-8322-F83C-2F7AA8A20A58}"/>
              </a:ext>
            </a:extLst>
          </p:cNvPr>
          <p:cNvSpPr>
            <a:spLocks noGrp="1"/>
          </p:cNvSpPr>
          <p:nvPr>
            <p:ph type="body" orient="vert" idx="1"/>
          </p:nvPr>
        </p:nvSpPr>
        <p:spPr>
          <a:xfrm>
            <a:off x="404662" y="1252836"/>
            <a:ext cx="4398369" cy="4795836"/>
          </a:xfrm>
        </p:spPr>
        <p:txBody>
          <a:bodyPr>
            <a:normAutofit/>
          </a:bodyPr>
          <a:lstStyle/>
          <a:p>
            <a:r>
              <a:rPr lang="en-HK" dirty="0"/>
              <a:t>We cannot merely collect data from surveys and (lab/online) experiments to understand our online world </a:t>
            </a:r>
          </a:p>
          <a:p>
            <a:r>
              <a:rPr lang="en-HK" dirty="0"/>
              <a:t>We are interested in settings where external validity can be maximised </a:t>
            </a:r>
          </a:p>
          <a:p>
            <a:r>
              <a:rPr lang="en-HK" dirty="0"/>
              <a:t>Great data come with great responsibility: research integrity and ethics</a:t>
            </a:r>
          </a:p>
          <a:p>
            <a:endParaRPr lang="en-HK" dirty="0"/>
          </a:p>
          <a:p>
            <a:endParaRPr lang="en-HK" dirty="0"/>
          </a:p>
          <a:p>
            <a:endParaRPr lang="en-NL" dirty="0"/>
          </a:p>
        </p:txBody>
      </p:sp>
      <p:pic>
        <p:nvPicPr>
          <p:cNvPr id="5" name="Picture 4">
            <a:extLst>
              <a:ext uri="{FF2B5EF4-FFF2-40B4-BE49-F238E27FC236}">
                <a16:creationId xmlns:a16="http://schemas.microsoft.com/office/drawing/2014/main" id="{E1E761C3-B21F-B78B-8A6B-97D6DE0E6D13}"/>
              </a:ext>
            </a:extLst>
          </p:cNvPr>
          <p:cNvPicPr>
            <a:picLocks noChangeAspect="1"/>
          </p:cNvPicPr>
          <p:nvPr/>
        </p:nvPicPr>
        <p:blipFill rotWithShape="1">
          <a:blip r:embed="rId2"/>
          <a:srcRect l="29919" t="26901" r="35235" b="54200"/>
          <a:stretch/>
        </p:blipFill>
        <p:spPr>
          <a:xfrm>
            <a:off x="5163071" y="1151346"/>
            <a:ext cx="6788175" cy="2334527"/>
          </a:xfrm>
          <a:prstGeom prst="rect">
            <a:avLst/>
          </a:prstGeom>
          <a:noFill/>
        </p:spPr>
      </p:pic>
      <p:pic>
        <p:nvPicPr>
          <p:cNvPr id="9" name="Picture 8">
            <a:extLst>
              <a:ext uri="{FF2B5EF4-FFF2-40B4-BE49-F238E27FC236}">
                <a16:creationId xmlns:a16="http://schemas.microsoft.com/office/drawing/2014/main" id="{5E62B2EA-BE35-35A2-9530-CBAB78C13B4A}"/>
              </a:ext>
            </a:extLst>
          </p:cNvPr>
          <p:cNvPicPr>
            <a:picLocks noChangeAspect="1"/>
          </p:cNvPicPr>
          <p:nvPr/>
        </p:nvPicPr>
        <p:blipFill rotWithShape="1">
          <a:blip r:embed="rId3"/>
          <a:srcRect l="29329" t="31100" r="34596" b="45800"/>
          <a:stretch/>
        </p:blipFill>
        <p:spPr>
          <a:xfrm>
            <a:off x="5811145" y="3878524"/>
            <a:ext cx="5432615" cy="1956684"/>
          </a:xfrm>
          <a:prstGeom prst="rect">
            <a:avLst/>
          </a:prstGeom>
        </p:spPr>
      </p:pic>
      <p:sp>
        <p:nvSpPr>
          <p:cNvPr id="10" name="TextBox 9">
            <a:extLst>
              <a:ext uri="{FF2B5EF4-FFF2-40B4-BE49-F238E27FC236}">
                <a16:creationId xmlns:a16="http://schemas.microsoft.com/office/drawing/2014/main" id="{76F25B53-DF8F-DFC9-E8E5-4DD81D3AADB1}"/>
              </a:ext>
            </a:extLst>
          </p:cNvPr>
          <p:cNvSpPr txBox="1"/>
          <p:nvPr/>
        </p:nvSpPr>
        <p:spPr>
          <a:xfrm>
            <a:off x="5846031" y="5812416"/>
            <a:ext cx="2232248" cy="404664"/>
          </a:xfrm>
          <a:prstGeom prst="rect">
            <a:avLst/>
          </a:prstGeom>
          <a:noFill/>
        </p:spPr>
        <p:txBody>
          <a:bodyPr wrap="none" lIns="108000" tIns="108000" rIns="108000" bIns="108000" rtlCol="0">
            <a:noAutofit/>
          </a:bodyPr>
          <a:lstStyle/>
          <a:p>
            <a:r>
              <a:rPr lang="nl-NL" noProof="0" dirty="0">
                <a:solidFill>
                  <a:schemeClr val="bg2"/>
                </a:solidFill>
              </a:rPr>
              <a:t>(Weinhardt, 2020)</a:t>
            </a:r>
            <a:endParaRPr lang="en-NL" noProof="0" dirty="0" err="1">
              <a:solidFill>
                <a:schemeClr val="bg2"/>
              </a:solidFill>
            </a:endParaRPr>
          </a:p>
        </p:txBody>
      </p:sp>
      <p:sp>
        <p:nvSpPr>
          <p:cNvPr id="13" name="TextBox 12">
            <a:extLst>
              <a:ext uri="{FF2B5EF4-FFF2-40B4-BE49-F238E27FC236}">
                <a16:creationId xmlns:a16="http://schemas.microsoft.com/office/drawing/2014/main" id="{5E894064-B915-7252-7169-D37FDD0D125C}"/>
              </a:ext>
            </a:extLst>
          </p:cNvPr>
          <p:cNvSpPr txBox="1"/>
          <p:nvPr/>
        </p:nvSpPr>
        <p:spPr>
          <a:xfrm>
            <a:off x="5811145" y="3341485"/>
            <a:ext cx="1584176" cy="426318"/>
          </a:xfrm>
          <a:prstGeom prst="rect">
            <a:avLst/>
          </a:prstGeom>
          <a:noFill/>
        </p:spPr>
        <p:txBody>
          <a:bodyPr wrap="none" lIns="108000" tIns="108000" rIns="108000" bIns="108000" rtlCol="0">
            <a:noAutofit/>
          </a:bodyPr>
          <a:lstStyle/>
          <a:p>
            <a:r>
              <a:rPr lang="nl-NL" noProof="0" dirty="0">
                <a:solidFill>
                  <a:schemeClr val="bg2"/>
                </a:solidFill>
              </a:rPr>
              <a:t>(Breur, 2016)</a:t>
            </a:r>
            <a:endParaRPr lang="en-NL" noProof="0" dirty="0" err="1">
              <a:solidFill>
                <a:schemeClr val="bg2"/>
              </a:solidFill>
            </a:endParaRPr>
          </a:p>
        </p:txBody>
      </p:sp>
    </p:spTree>
    <p:extLst>
      <p:ext uri="{BB962C8B-B14F-4D97-AF65-F5344CB8AC3E}">
        <p14:creationId xmlns:p14="http://schemas.microsoft.com/office/powerpoint/2010/main" val="218507814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9ACE-524E-ABD4-A95D-6DC942B52FDE}"/>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What and how to collect (digital) data?</a:t>
            </a:r>
            <a:endParaRPr lang="en-NL" sz="3100" dirty="0"/>
          </a:p>
        </p:txBody>
      </p:sp>
      <p:sp>
        <p:nvSpPr>
          <p:cNvPr id="7" name="Rectangle 6">
            <a:extLst>
              <a:ext uri="{FF2B5EF4-FFF2-40B4-BE49-F238E27FC236}">
                <a16:creationId xmlns:a16="http://schemas.microsoft.com/office/drawing/2014/main" id="{C8B66D8F-6A55-4E2E-5708-7D1CC93FB11D}"/>
              </a:ext>
            </a:extLst>
          </p:cNvPr>
          <p:cNvSpPr/>
          <p:nvPr/>
        </p:nvSpPr>
        <p:spPr>
          <a:xfrm>
            <a:off x="986607" y="1412776"/>
            <a:ext cx="2880320"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Visual</a:t>
            </a:r>
            <a:endParaRPr lang="en-NL" dirty="0"/>
          </a:p>
        </p:txBody>
      </p:sp>
      <p:sp>
        <p:nvSpPr>
          <p:cNvPr id="8" name="Rectangle 7">
            <a:extLst>
              <a:ext uri="{FF2B5EF4-FFF2-40B4-BE49-F238E27FC236}">
                <a16:creationId xmlns:a16="http://schemas.microsoft.com/office/drawing/2014/main" id="{F89C3FE7-4A00-EDFA-3374-10B2FEB69947}"/>
              </a:ext>
            </a:extLst>
          </p:cNvPr>
          <p:cNvSpPr/>
          <p:nvPr/>
        </p:nvSpPr>
        <p:spPr>
          <a:xfrm>
            <a:off x="986607" y="3298889"/>
            <a:ext cx="2880320"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Aural</a:t>
            </a:r>
            <a:endParaRPr lang="en-NL" dirty="0"/>
          </a:p>
        </p:txBody>
      </p:sp>
      <p:sp>
        <p:nvSpPr>
          <p:cNvPr id="11" name="Rectangle 10">
            <a:extLst>
              <a:ext uri="{FF2B5EF4-FFF2-40B4-BE49-F238E27FC236}">
                <a16:creationId xmlns:a16="http://schemas.microsoft.com/office/drawing/2014/main" id="{AAB3E6BD-3094-2FF8-2343-FDD4C8944052}"/>
              </a:ext>
            </a:extLst>
          </p:cNvPr>
          <p:cNvSpPr/>
          <p:nvPr/>
        </p:nvSpPr>
        <p:spPr>
          <a:xfrm>
            <a:off x="986607" y="5022178"/>
            <a:ext cx="2880320"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Textual</a:t>
            </a:r>
            <a:endParaRPr lang="en-NL" dirty="0"/>
          </a:p>
        </p:txBody>
      </p:sp>
      <p:sp>
        <p:nvSpPr>
          <p:cNvPr id="12" name="TextBox 11">
            <a:extLst>
              <a:ext uri="{FF2B5EF4-FFF2-40B4-BE49-F238E27FC236}">
                <a16:creationId xmlns:a16="http://schemas.microsoft.com/office/drawing/2014/main" id="{A1B95F30-5BAA-CB04-CD5F-66F718C458A5}"/>
              </a:ext>
            </a:extLst>
          </p:cNvPr>
          <p:cNvSpPr txBox="1"/>
          <p:nvPr/>
        </p:nvSpPr>
        <p:spPr>
          <a:xfrm>
            <a:off x="4154959" y="1628800"/>
            <a:ext cx="4752528" cy="775210"/>
          </a:xfrm>
          <a:prstGeom prst="rect">
            <a:avLst/>
          </a:prstGeom>
          <a:noFill/>
        </p:spPr>
        <p:txBody>
          <a:bodyPr wrap="none" lIns="108000" tIns="108000" rIns="108000" bIns="108000" rtlCol="0">
            <a:noAutofit/>
          </a:bodyPr>
          <a:lstStyle/>
          <a:p>
            <a:r>
              <a:rPr lang="en-HK" dirty="0">
                <a:solidFill>
                  <a:schemeClr val="bg2"/>
                </a:solidFill>
              </a:rPr>
              <a:t>Tinder profile pictures</a:t>
            </a:r>
            <a:r>
              <a:rPr lang="en-HK" noProof="0" dirty="0">
                <a:solidFill>
                  <a:schemeClr val="bg2"/>
                </a:solidFill>
              </a:rPr>
              <a:t> </a:t>
            </a:r>
          </a:p>
          <a:p>
            <a:r>
              <a:rPr lang="en-HK" noProof="0" dirty="0">
                <a:solidFill>
                  <a:schemeClr val="bg2"/>
                </a:solidFill>
              </a:rPr>
              <a:t>(e.g., Degen &amp; Kleeberg-</a:t>
            </a:r>
            <a:r>
              <a:rPr lang="en-HK" noProof="0" dirty="0" err="1">
                <a:solidFill>
                  <a:schemeClr val="bg2"/>
                </a:solidFill>
              </a:rPr>
              <a:t>Niepage</a:t>
            </a:r>
            <a:r>
              <a:rPr lang="en-HK" noProof="0" dirty="0">
                <a:solidFill>
                  <a:schemeClr val="bg2"/>
                </a:solidFill>
              </a:rPr>
              <a:t>, 2021)</a:t>
            </a:r>
            <a:endParaRPr lang="en-NL" noProof="0" dirty="0" err="1">
              <a:solidFill>
                <a:schemeClr val="bg2"/>
              </a:solidFill>
            </a:endParaRPr>
          </a:p>
        </p:txBody>
      </p:sp>
      <p:sp>
        <p:nvSpPr>
          <p:cNvPr id="14" name="TextBox 13">
            <a:extLst>
              <a:ext uri="{FF2B5EF4-FFF2-40B4-BE49-F238E27FC236}">
                <a16:creationId xmlns:a16="http://schemas.microsoft.com/office/drawing/2014/main" id="{93F3B101-D253-CB89-4A4D-F6D065F3B808}"/>
              </a:ext>
            </a:extLst>
          </p:cNvPr>
          <p:cNvSpPr txBox="1"/>
          <p:nvPr/>
        </p:nvSpPr>
        <p:spPr>
          <a:xfrm>
            <a:off x="4127963" y="3589892"/>
            <a:ext cx="4347476" cy="775211"/>
          </a:xfrm>
          <a:prstGeom prst="rect">
            <a:avLst/>
          </a:prstGeom>
          <a:noFill/>
        </p:spPr>
        <p:txBody>
          <a:bodyPr wrap="none" lIns="108000" tIns="108000" rIns="108000" bIns="108000" rtlCol="0">
            <a:noAutofit/>
          </a:bodyPr>
          <a:lstStyle/>
          <a:p>
            <a:r>
              <a:rPr lang="en-HK" noProof="0" dirty="0">
                <a:solidFill>
                  <a:schemeClr val="bg2"/>
                </a:solidFill>
              </a:rPr>
              <a:t>YouTube videos </a:t>
            </a:r>
          </a:p>
          <a:p>
            <a:r>
              <a:rPr lang="en-HK" noProof="0" dirty="0">
                <a:solidFill>
                  <a:schemeClr val="bg2"/>
                </a:solidFill>
              </a:rPr>
              <a:t>(e.g., </a:t>
            </a:r>
            <a:r>
              <a:rPr lang="en-GB" noProof="0" dirty="0">
                <a:solidFill>
                  <a:schemeClr val="bg2"/>
                </a:solidFill>
              </a:rPr>
              <a:t>Oh &amp; </a:t>
            </a:r>
            <a:r>
              <a:rPr lang="en-GB" noProof="0" dirty="0" err="1">
                <a:solidFill>
                  <a:schemeClr val="bg2"/>
                </a:solidFill>
              </a:rPr>
              <a:t>Choeh</a:t>
            </a:r>
            <a:r>
              <a:rPr lang="en-GB" noProof="0" dirty="0">
                <a:solidFill>
                  <a:schemeClr val="bg2"/>
                </a:solidFill>
              </a:rPr>
              <a:t>, 2021)</a:t>
            </a:r>
            <a:endParaRPr lang="en-NL" noProof="0" dirty="0" err="1">
              <a:solidFill>
                <a:schemeClr val="bg2"/>
              </a:solidFill>
            </a:endParaRPr>
          </a:p>
        </p:txBody>
      </p:sp>
      <p:sp>
        <p:nvSpPr>
          <p:cNvPr id="15" name="TextBox 14">
            <a:extLst>
              <a:ext uri="{FF2B5EF4-FFF2-40B4-BE49-F238E27FC236}">
                <a16:creationId xmlns:a16="http://schemas.microsoft.com/office/drawing/2014/main" id="{4FEC0955-FF2B-1854-5479-53583D915360}"/>
              </a:ext>
            </a:extLst>
          </p:cNvPr>
          <p:cNvSpPr txBox="1"/>
          <p:nvPr/>
        </p:nvSpPr>
        <p:spPr>
          <a:xfrm>
            <a:off x="4127963" y="5310210"/>
            <a:ext cx="3297645" cy="864096"/>
          </a:xfrm>
          <a:prstGeom prst="rect">
            <a:avLst/>
          </a:prstGeom>
          <a:noFill/>
        </p:spPr>
        <p:txBody>
          <a:bodyPr wrap="none" lIns="108000" tIns="108000" rIns="108000" bIns="108000" rtlCol="0">
            <a:noAutofit/>
          </a:bodyPr>
          <a:lstStyle/>
          <a:p>
            <a:r>
              <a:rPr lang="en-HK" noProof="0" dirty="0">
                <a:solidFill>
                  <a:schemeClr val="bg2"/>
                </a:solidFill>
              </a:rPr>
              <a:t>Social media comments </a:t>
            </a:r>
          </a:p>
          <a:p>
            <a:r>
              <a:rPr lang="en-HK" noProof="0" dirty="0">
                <a:solidFill>
                  <a:schemeClr val="bg2"/>
                </a:solidFill>
              </a:rPr>
              <a:t>(e.g., Boukes et al., 2022)</a:t>
            </a:r>
            <a:endParaRPr lang="en-NL" noProof="0" dirty="0" err="1">
              <a:solidFill>
                <a:schemeClr val="bg2"/>
              </a:solidFill>
            </a:endParaRPr>
          </a:p>
        </p:txBody>
      </p:sp>
      <p:pic>
        <p:nvPicPr>
          <p:cNvPr id="17" name="Picture 16">
            <a:extLst>
              <a:ext uri="{FF2B5EF4-FFF2-40B4-BE49-F238E27FC236}">
                <a16:creationId xmlns:a16="http://schemas.microsoft.com/office/drawing/2014/main" id="{54F37D8E-B1AD-A6E2-2ECB-A265E0E03DA1}"/>
              </a:ext>
            </a:extLst>
          </p:cNvPr>
          <p:cNvPicPr>
            <a:picLocks noChangeAspect="1"/>
          </p:cNvPicPr>
          <p:nvPr/>
        </p:nvPicPr>
        <p:blipFill rotWithShape="1">
          <a:blip r:embed="rId3"/>
          <a:srcRect l="47046" t="33201" r="25195" b="30050"/>
          <a:stretch/>
        </p:blipFill>
        <p:spPr>
          <a:xfrm>
            <a:off x="6995280" y="2875251"/>
            <a:ext cx="2960318" cy="2204492"/>
          </a:xfrm>
          <a:prstGeom prst="rect">
            <a:avLst/>
          </a:prstGeom>
        </p:spPr>
      </p:pic>
      <p:pic>
        <p:nvPicPr>
          <p:cNvPr id="19" name="Google Shape;128;p6">
            <a:extLst>
              <a:ext uri="{FF2B5EF4-FFF2-40B4-BE49-F238E27FC236}">
                <a16:creationId xmlns:a16="http://schemas.microsoft.com/office/drawing/2014/main" id="{CAF6E7E7-CB99-8912-3882-4DE08E0122A0}"/>
              </a:ext>
            </a:extLst>
          </p:cNvPr>
          <p:cNvPicPr preferRelativeResize="0"/>
          <p:nvPr/>
        </p:nvPicPr>
        <p:blipFill rotWithShape="1">
          <a:blip r:embed="rId4">
            <a:alphaModFix/>
          </a:blip>
          <a:srcRect l="30111" r="28807"/>
          <a:stretch/>
        </p:blipFill>
        <p:spPr>
          <a:xfrm>
            <a:off x="8115399" y="5286535"/>
            <a:ext cx="3297644" cy="1166801"/>
          </a:xfrm>
          <a:prstGeom prst="rect">
            <a:avLst/>
          </a:prstGeom>
          <a:noFill/>
          <a:ln>
            <a:noFill/>
          </a:ln>
        </p:spPr>
      </p:pic>
      <p:pic>
        <p:nvPicPr>
          <p:cNvPr id="21" name="Picture 20">
            <a:extLst>
              <a:ext uri="{FF2B5EF4-FFF2-40B4-BE49-F238E27FC236}">
                <a16:creationId xmlns:a16="http://schemas.microsoft.com/office/drawing/2014/main" id="{537185C6-7872-29A1-23B0-8E95B34076A8}"/>
              </a:ext>
            </a:extLst>
          </p:cNvPr>
          <p:cNvPicPr>
            <a:picLocks noChangeAspect="1"/>
          </p:cNvPicPr>
          <p:nvPr/>
        </p:nvPicPr>
        <p:blipFill rotWithShape="1">
          <a:blip r:embed="rId5"/>
          <a:srcRect l="37597" t="25850" r="38122" b="24710"/>
          <a:stretch/>
        </p:blipFill>
        <p:spPr>
          <a:xfrm>
            <a:off x="8752076" y="755028"/>
            <a:ext cx="1822908" cy="2087850"/>
          </a:xfrm>
          <a:prstGeom prst="rect">
            <a:avLst/>
          </a:prstGeom>
        </p:spPr>
      </p:pic>
      <p:pic>
        <p:nvPicPr>
          <p:cNvPr id="25" name="Picture 24">
            <a:extLst>
              <a:ext uri="{FF2B5EF4-FFF2-40B4-BE49-F238E27FC236}">
                <a16:creationId xmlns:a16="http://schemas.microsoft.com/office/drawing/2014/main" id="{B9E08880-8F8A-4688-C0F3-FC63DBECDDCF}"/>
              </a:ext>
            </a:extLst>
          </p:cNvPr>
          <p:cNvPicPr>
            <a:picLocks noChangeAspect="1"/>
          </p:cNvPicPr>
          <p:nvPr/>
        </p:nvPicPr>
        <p:blipFill rotWithShape="1">
          <a:blip r:embed="rId6"/>
          <a:srcRect l="38778" t="35054" r="39120" b="17450"/>
          <a:stretch/>
        </p:blipFill>
        <p:spPr>
          <a:xfrm>
            <a:off x="10419572" y="816163"/>
            <a:ext cx="1584342" cy="1915166"/>
          </a:xfrm>
          <a:prstGeom prst="rect">
            <a:avLst/>
          </a:prstGeom>
        </p:spPr>
      </p:pic>
    </p:spTree>
    <p:extLst>
      <p:ext uri="{BB962C8B-B14F-4D97-AF65-F5344CB8AC3E}">
        <p14:creationId xmlns:p14="http://schemas.microsoft.com/office/powerpoint/2010/main" val="2474084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9ACE-524E-ABD4-A95D-6DC942B52FDE}"/>
              </a:ext>
            </a:extLst>
          </p:cNvPr>
          <p:cNvSpPr>
            <a:spLocks noGrp="1"/>
          </p:cNvSpPr>
          <p:nvPr>
            <p:ph type="title"/>
          </p:nvPr>
        </p:nvSpPr>
        <p:spPr>
          <a:xfrm>
            <a:off x="404662" y="404664"/>
            <a:ext cx="11389024" cy="432048"/>
          </a:xfrm>
        </p:spPr>
        <p:txBody>
          <a:bodyPr anchor="ctr">
            <a:normAutofit/>
          </a:bodyPr>
          <a:lstStyle/>
          <a:p>
            <a:pPr>
              <a:lnSpc>
                <a:spcPct val="90000"/>
              </a:lnSpc>
            </a:pPr>
            <a:r>
              <a:rPr lang="en-HK" sz="3100" dirty="0"/>
              <a:t>What and how to collect (digital) data?</a:t>
            </a:r>
            <a:endParaRPr lang="en-NL" sz="3100" dirty="0"/>
          </a:p>
        </p:txBody>
      </p:sp>
      <p:pic>
        <p:nvPicPr>
          <p:cNvPr id="26" name="Picture 25">
            <a:extLst>
              <a:ext uri="{FF2B5EF4-FFF2-40B4-BE49-F238E27FC236}">
                <a16:creationId xmlns:a16="http://schemas.microsoft.com/office/drawing/2014/main" id="{60BB889F-BF55-CFC5-F052-455CBC71CC68}"/>
              </a:ext>
            </a:extLst>
          </p:cNvPr>
          <p:cNvPicPr>
            <a:picLocks noChangeAspect="1"/>
          </p:cNvPicPr>
          <p:nvPr/>
        </p:nvPicPr>
        <p:blipFill rotWithShape="1">
          <a:blip r:embed="rId3"/>
          <a:srcRect l="37597" t="25850" r="38122" b="24710"/>
          <a:stretch/>
        </p:blipFill>
        <p:spPr>
          <a:xfrm>
            <a:off x="459843" y="1045787"/>
            <a:ext cx="1822908" cy="2087850"/>
          </a:xfrm>
          <a:prstGeom prst="rect">
            <a:avLst/>
          </a:prstGeom>
        </p:spPr>
      </p:pic>
      <p:pic>
        <p:nvPicPr>
          <p:cNvPr id="27" name="Picture 26">
            <a:extLst>
              <a:ext uri="{FF2B5EF4-FFF2-40B4-BE49-F238E27FC236}">
                <a16:creationId xmlns:a16="http://schemas.microsoft.com/office/drawing/2014/main" id="{0B5378A4-7A1A-2367-D531-F743CE26D0AE}"/>
              </a:ext>
            </a:extLst>
          </p:cNvPr>
          <p:cNvPicPr>
            <a:picLocks noChangeAspect="1"/>
          </p:cNvPicPr>
          <p:nvPr/>
        </p:nvPicPr>
        <p:blipFill rotWithShape="1">
          <a:blip r:embed="rId4"/>
          <a:srcRect l="38778" t="35054" r="39120" b="17450"/>
          <a:stretch/>
        </p:blipFill>
        <p:spPr>
          <a:xfrm>
            <a:off x="2347397" y="1209364"/>
            <a:ext cx="1584342" cy="1915166"/>
          </a:xfrm>
          <a:prstGeom prst="rect">
            <a:avLst/>
          </a:prstGeom>
        </p:spPr>
      </p:pic>
      <p:pic>
        <p:nvPicPr>
          <p:cNvPr id="28" name="Picture 27">
            <a:extLst>
              <a:ext uri="{FF2B5EF4-FFF2-40B4-BE49-F238E27FC236}">
                <a16:creationId xmlns:a16="http://schemas.microsoft.com/office/drawing/2014/main" id="{36EE895E-98AF-3F0E-41DD-C36C1F272B9A}"/>
              </a:ext>
            </a:extLst>
          </p:cNvPr>
          <p:cNvPicPr>
            <a:picLocks noChangeAspect="1"/>
          </p:cNvPicPr>
          <p:nvPr/>
        </p:nvPicPr>
        <p:blipFill rotWithShape="1">
          <a:blip r:embed="rId5"/>
          <a:srcRect l="47046" t="33201" r="25195" b="30050"/>
          <a:stretch/>
        </p:blipFill>
        <p:spPr>
          <a:xfrm>
            <a:off x="4619015" y="1045787"/>
            <a:ext cx="2960318" cy="2204492"/>
          </a:xfrm>
          <a:prstGeom prst="rect">
            <a:avLst/>
          </a:prstGeom>
        </p:spPr>
      </p:pic>
      <p:pic>
        <p:nvPicPr>
          <p:cNvPr id="29" name="Google Shape;128;p6">
            <a:extLst>
              <a:ext uri="{FF2B5EF4-FFF2-40B4-BE49-F238E27FC236}">
                <a16:creationId xmlns:a16="http://schemas.microsoft.com/office/drawing/2014/main" id="{E5DFF58F-F5F3-39CC-4336-EAEAD9308A05}"/>
              </a:ext>
            </a:extLst>
          </p:cNvPr>
          <p:cNvPicPr preferRelativeResize="0"/>
          <p:nvPr/>
        </p:nvPicPr>
        <p:blipFill rotWithShape="1">
          <a:blip r:embed="rId6">
            <a:alphaModFix/>
          </a:blip>
          <a:srcRect l="30111" r="28807"/>
          <a:stretch/>
        </p:blipFill>
        <p:spPr>
          <a:xfrm>
            <a:off x="8547447" y="1700808"/>
            <a:ext cx="3297644" cy="1166801"/>
          </a:xfrm>
          <a:prstGeom prst="rect">
            <a:avLst/>
          </a:prstGeom>
          <a:noFill/>
          <a:ln>
            <a:noFill/>
          </a:ln>
        </p:spPr>
      </p:pic>
      <p:sp>
        <p:nvSpPr>
          <p:cNvPr id="30" name="TextBox 29">
            <a:extLst>
              <a:ext uri="{FF2B5EF4-FFF2-40B4-BE49-F238E27FC236}">
                <a16:creationId xmlns:a16="http://schemas.microsoft.com/office/drawing/2014/main" id="{ED0F9F73-E643-B2AE-1EBD-A5B38A8576F4}"/>
              </a:ext>
            </a:extLst>
          </p:cNvPr>
          <p:cNvSpPr txBox="1"/>
          <p:nvPr/>
        </p:nvSpPr>
        <p:spPr>
          <a:xfrm>
            <a:off x="626567" y="3481443"/>
            <a:ext cx="3088982" cy="646330"/>
          </a:xfrm>
          <a:prstGeom prst="rect">
            <a:avLst/>
          </a:prstGeom>
          <a:noFill/>
        </p:spPr>
        <p:txBody>
          <a:bodyPr wrap="none" lIns="108000" tIns="108000" rIns="108000" bIns="108000" rtlCol="0">
            <a:noAutofit/>
          </a:bodyPr>
          <a:lstStyle/>
          <a:p>
            <a:r>
              <a:rPr lang="en-HK" noProof="0" dirty="0">
                <a:solidFill>
                  <a:schemeClr val="bg2"/>
                </a:solidFill>
              </a:rPr>
              <a:t>Manual / semi-automated:</a:t>
            </a:r>
          </a:p>
          <a:p>
            <a:r>
              <a:rPr lang="en-HK" noProof="0" dirty="0">
                <a:solidFill>
                  <a:schemeClr val="bg2"/>
                </a:solidFill>
              </a:rPr>
              <a:t>Agent-based data collection</a:t>
            </a:r>
            <a:endParaRPr lang="en-NL" noProof="0" dirty="0" err="1">
              <a:solidFill>
                <a:schemeClr val="bg2"/>
              </a:solidFill>
            </a:endParaRPr>
          </a:p>
        </p:txBody>
      </p:sp>
      <p:sp>
        <p:nvSpPr>
          <p:cNvPr id="34" name="TextBox 33">
            <a:extLst>
              <a:ext uri="{FF2B5EF4-FFF2-40B4-BE49-F238E27FC236}">
                <a16:creationId xmlns:a16="http://schemas.microsoft.com/office/drawing/2014/main" id="{6F5A7D12-2BF5-B152-A6DC-3255E0E1B00C}"/>
              </a:ext>
            </a:extLst>
          </p:cNvPr>
          <p:cNvSpPr txBox="1"/>
          <p:nvPr/>
        </p:nvSpPr>
        <p:spPr>
          <a:xfrm>
            <a:off x="4751349" y="3548805"/>
            <a:ext cx="2695650" cy="646331"/>
          </a:xfrm>
          <a:prstGeom prst="rect">
            <a:avLst/>
          </a:prstGeom>
          <a:noFill/>
        </p:spPr>
        <p:txBody>
          <a:bodyPr wrap="square">
            <a:spAutoFit/>
          </a:bodyPr>
          <a:lstStyle/>
          <a:p>
            <a:r>
              <a:rPr lang="en-HK" noProof="0" dirty="0">
                <a:solidFill>
                  <a:schemeClr val="bg2"/>
                </a:solidFill>
              </a:rPr>
              <a:t>Automated: </a:t>
            </a:r>
          </a:p>
          <a:p>
            <a:r>
              <a:rPr lang="en-HK" noProof="0" dirty="0">
                <a:solidFill>
                  <a:schemeClr val="bg2"/>
                </a:solidFill>
              </a:rPr>
              <a:t>API and online database</a:t>
            </a:r>
            <a:endParaRPr lang="en-NL" noProof="0" dirty="0" err="1">
              <a:solidFill>
                <a:schemeClr val="bg2"/>
              </a:solidFill>
            </a:endParaRPr>
          </a:p>
        </p:txBody>
      </p:sp>
      <p:sp>
        <p:nvSpPr>
          <p:cNvPr id="35" name="TextBox 34">
            <a:extLst>
              <a:ext uri="{FF2B5EF4-FFF2-40B4-BE49-F238E27FC236}">
                <a16:creationId xmlns:a16="http://schemas.microsoft.com/office/drawing/2014/main" id="{04B3DF1B-0318-6022-EC90-08E0D14C670B}"/>
              </a:ext>
            </a:extLst>
          </p:cNvPr>
          <p:cNvSpPr txBox="1"/>
          <p:nvPr/>
        </p:nvSpPr>
        <p:spPr>
          <a:xfrm>
            <a:off x="9281848" y="3547039"/>
            <a:ext cx="1828842" cy="369332"/>
          </a:xfrm>
          <a:prstGeom prst="rect">
            <a:avLst/>
          </a:prstGeom>
          <a:noFill/>
        </p:spPr>
        <p:txBody>
          <a:bodyPr wrap="square">
            <a:spAutoFit/>
          </a:bodyPr>
          <a:lstStyle/>
          <a:p>
            <a:r>
              <a:rPr lang="en-HK" noProof="0" dirty="0">
                <a:solidFill>
                  <a:schemeClr val="bg2"/>
                </a:solidFill>
              </a:rPr>
              <a:t>Automated: API</a:t>
            </a:r>
            <a:endParaRPr lang="en-NL" noProof="0" dirty="0" err="1">
              <a:solidFill>
                <a:schemeClr val="bg2"/>
              </a:solidFill>
            </a:endParaRPr>
          </a:p>
        </p:txBody>
      </p:sp>
      <p:sp>
        <p:nvSpPr>
          <p:cNvPr id="36" name="Rectangle 35">
            <a:extLst>
              <a:ext uri="{FF2B5EF4-FFF2-40B4-BE49-F238E27FC236}">
                <a16:creationId xmlns:a16="http://schemas.microsoft.com/office/drawing/2014/main" id="{809E12B7-B9D4-FDAF-6B53-1AD356413518}"/>
              </a:ext>
            </a:extLst>
          </p:cNvPr>
          <p:cNvSpPr/>
          <p:nvPr/>
        </p:nvSpPr>
        <p:spPr>
          <a:xfrm>
            <a:off x="3931739" y="4660085"/>
            <a:ext cx="3960440" cy="1152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a:t>What is / are the problem(s) ?</a:t>
            </a:r>
            <a:endParaRPr lang="en-NL" dirty="0"/>
          </a:p>
        </p:txBody>
      </p:sp>
    </p:spTree>
    <p:extLst>
      <p:ext uri="{BB962C8B-B14F-4D97-AF65-F5344CB8AC3E}">
        <p14:creationId xmlns:p14="http://schemas.microsoft.com/office/powerpoint/2010/main" val="30536181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A76C-7C78-5ABD-A1FE-FEA211E70AD9}"/>
              </a:ext>
            </a:extLst>
          </p:cNvPr>
          <p:cNvSpPr>
            <a:spLocks noGrp="1"/>
          </p:cNvSpPr>
          <p:nvPr>
            <p:ph type="title"/>
          </p:nvPr>
        </p:nvSpPr>
        <p:spPr>
          <a:xfrm>
            <a:off x="404662" y="404664"/>
            <a:ext cx="11389024" cy="432048"/>
          </a:xfrm>
        </p:spPr>
        <p:txBody>
          <a:bodyPr anchor="ctr">
            <a:normAutofit/>
          </a:bodyPr>
          <a:lstStyle/>
          <a:p>
            <a:pPr>
              <a:lnSpc>
                <a:spcPct val="90000"/>
              </a:lnSpc>
            </a:pPr>
            <a:r>
              <a:rPr lang="en-HK" sz="2500"/>
              <a:t>The fragile stairway to heaven: APIs for social media platforms</a:t>
            </a:r>
            <a:endParaRPr lang="en-NL" sz="2500"/>
          </a:p>
        </p:txBody>
      </p:sp>
      <p:sp>
        <p:nvSpPr>
          <p:cNvPr id="3" name="Vertical Text Placeholder 2">
            <a:extLst>
              <a:ext uri="{FF2B5EF4-FFF2-40B4-BE49-F238E27FC236}">
                <a16:creationId xmlns:a16="http://schemas.microsoft.com/office/drawing/2014/main" id="{EC88F403-85A7-7256-698E-CD5BF7C45938}"/>
              </a:ext>
            </a:extLst>
          </p:cNvPr>
          <p:cNvSpPr>
            <a:spLocks noGrp="1"/>
          </p:cNvSpPr>
          <p:nvPr>
            <p:ph type="body" orient="vert" idx="1"/>
          </p:nvPr>
        </p:nvSpPr>
        <p:spPr>
          <a:xfrm>
            <a:off x="404662" y="1252836"/>
            <a:ext cx="5593347" cy="2464196"/>
          </a:xfrm>
        </p:spPr>
        <p:txBody>
          <a:bodyPr>
            <a:normAutofit lnSpcReduction="10000"/>
          </a:bodyPr>
          <a:lstStyle/>
          <a:p>
            <a:r>
              <a:rPr lang="en-HK" dirty="0"/>
              <a:t>Application Programming Interface (API) allows for easier and technically stable access to the data available on digital platforms</a:t>
            </a:r>
          </a:p>
          <a:p>
            <a:r>
              <a:rPr lang="en-HK" dirty="0"/>
              <a:t>Collectable data are determined by the platform’s infrastructure</a:t>
            </a:r>
          </a:p>
          <a:p>
            <a:r>
              <a:rPr lang="en-HK" dirty="0"/>
              <a:t>Very vulnerable to the platform’s policies or management’s decisions</a:t>
            </a:r>
          </a:p>
          <a:p>
            <a:r>
              <a:rPr lang="en-HK" dirty="0"/>
              <a:t>What can we do if API is no more available if we want to collect data from these platforms?</a:t>
            </a:r>
          </a:p>
        </p:txBody>
      </p:sp>
      <p:pic>
        <p:nvPicPr>
          <p:cNvPr id="2050" name="Picture 2" descr="Image">
            <a:extLst>
              <a:ext uri="{FF2B5EF4-FFF2-40B4-BE49-F238E27FC236}">
                <a16:creationId xmlns:a16="http://schemas.microsoft.com/office/drawing/2014/main" id="{65294EE5-BF38-5B10-B405-753B4EAF6D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730" r="1" b="2520"/>
          <a:stretch/>
        </p:blipFill>
        <p:spPr bwMode="auto">
          <a:xfrm>
            <a:off x="6200775" y="1252538"/>
            <a:ext cx="5592763" cy="4795837"/>
          </a:xfrm>
          <a:prstGeom prst="rect">
            <a:avLst/>
          </a:prstGeom>
          <a:solidFill>
            <a:srgbClr val="FFFFFF"/>
          </a:solidFill>
        </p:spPr>
      </p:pic>
      <p:sp>
        <p:nvSpPr>
          <p:cNvPr id="4" name="TextBox 3">
            <a:extLst>
              <a:ext uri="{FF2B5EF4-FFF2-40B4-BE49-F238E27FC236}">
                <a16:creationId xmlns:a16="http://schemas.microsoft.com/office/drawing/2014/main" id="{A5B4A1E2-9053-59D7-2288-64D97FD8C303}"/>
              </a:ext>
            </a:extLst>
          </p:cNvPr>
          <p:cNvSpPr txBox="1"/>
          <p:nvPr/>
        </p:nvSpPr>
        <p:spPr>
          <a:xfrm>
            <a:off x="6200343" y="5996136"/>
            <a:ext cx="3211200" cy="468065"/>
          </a:xfrm>
          <a:prstGeom prst="rect">
            <a:avLst/>
          </a:prstGeom>
          <a:noFill/>
        </p:spPr>
        <p:txBody>
          <a:bodyPr wrap="none" lIns="108000" tIns="108000" rIns="108000" bIns="108000" rtlCol="0">
            <a:noAutofit/>
          </a:bodyPr>
          <a:lstStyle/>
          <a:p>
            <a:r>
              <a:rPr lang="en-HK" sz="1400" noProof="0" dirty="0">
                <a:solidFill>
                  <a:schemeClr val="bg2"/>
                </a:solidFill>
              </a:rPr>
              <a:t>Source: @favstats on Twitter</a:t>
            </a:r>
            <a:endParaRPr lang="en-NL" sz="1400" noProof="0" dirty="0" err="1">
              <a:solidFill>
                <a:schemeClr val="bg2"/>
              </a:solidFill>
            </a:endParaRPr>
          </a:p>
        </p:txBody>
      </p:sp>
      <p:pic>
        <p:nvPicPr>
          <p:cNvPr id="2052" name="Picture 4" descr="Elon Musk was called 'Space Karen' in a viral tweet. A scientist wrote it  as a defense of science. - The Washington Post">
            <a:extLst>
              <a:ext uri="{FF2B5EF4-FFF2-40B4-BE49-F238E27FC236}">
                <a16:creationId xmlns:a16="http://schemas.microsoft.com/office/drawing/2014/main" id="{353B5CFE-D3D3-BFD3-1EBC-4A30B97DE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711" y="3855764"/>
            <a:ext cx="2374404" cy="23744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34C5FD-B4FB-CC78-12C8-3760C0D3FCE0}"/>
              </a:ext>
            </a:extLst>
          </p:cNvPr>
          <p:cNvSpPr txBox="1"/>
          <p:nvPr/>
        </p:nvSpPr>
        <p:spPr>
          <a:xfrm>
            <a:off x="1850703" y="6134867"/>
            <a:ext cx="3211200" cy="468065"/>
          </a:xfrm>
          <a:prstGeom prst="rect">
            <a:avLst/>
          </a:prstGeom>
          <a:noFill/>
        </p:spPr>
        <p:txBody>
          <a:bodyPr wrap="none" lIns="108000" tIns="108000" rIns="108000" bIns="108000" rtlCol="0">
            <a:noAutofit/>
          </a:bodyPr>
          <a:lstStyle/>
          <a:p>
            <a:r>
              <a:rPr lang="en-HK" sz="1400" noProof="0" dirty="0">
                <a:solidFill>
                  <a:schemeClr val="bg2"/>
                </a:solidFill>
              </a:rPr>
              <a:t>Source: @danhett on Twitter</a:t>
            </a:r>
            <a:endParaRPr lang="en-NL" sz="1400" noProof="0" dirty="0" err="1">
              <a:solidFill>
                <a:schemeClr val="bg2"/>
              </a:solidFill>
            </a:endParaRPr>
          </a:p>
        </p:txBody>
      </p:sp>
    </p:spTree>
    <p:extLst>
      <p:ext uri="{BB962C8B-B14F-4D97-AF65-F5344CB8AC3E}">
        <p14:creationId xmlns:p14="http://schemas.microsoft.com/office/powerpoint/2010/main" val="40288701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409A-FB6D-17C6-4560-6CAC7F235548}"/>
              </a:ext>
            </a:extLst>
          </p:cNvPr>
          <p:cNvSpPr>
            <a:spLocks noGrp="1"/>
          </p:cNvSpPr>
          <p:nvPr>
            <p:ph type="title"/>
          </p:nvPr>
        </p:nvSpPr>
        <p:spPr/>
        <p:txBody>
          <a:bodyPr/>
          <a:lstStyle/>
          <a:p>
            <a:r>
              <a:rPr lang="en-HK" sz="2800" dirty="0"/>
              <a:t>Building your own infrastructure! </a:t>
            </a:r>
            <a:endParaRPr lang="en-NL" sz="2800" dirty="0"/>
          </a:p>
        </p:txBody>
      </p:sp>
      <p:sp>
        <p:nvSpPr>
          <p:cNvPr id="3" name="Vertical Text Placeholder 2">
            <a:extLst>
              <a:ext uri="{FF2B5EF4-FFF2-40B4-BE49-F238E27FC236}">
                <a16:creationId xmlns:a16="http://schemas.microsoft.com/office/drawing/2014/main" id="{C43DE48D-DDCD-B4B7-EB98-3A9CC92A6854}"/>
              </a:ext>
            </a:extLst>
          </p:cNvPr>
          <p:cNvSpPr>
            <a:spLocks noGrp="1"/>
          </p:cNvSpPr>
          <p:nvPr>
            <p:ph type="body" orient="vert" idx="1"/>
          </p:nvPr>
        </p:nvSpPr>
        <p:spPr/>
        <p:txBody>
          <a:bodyPr>
            <a:normAutofit/>
          </a:bodyPr>
          <a:lstStyle/>
          <a:p>
            <a:r>
              <a:rPr lang="en-HK" sz="2000" dirty="0"/>
              <a:t>The lazy way: Use ready-made tools such as </a:t>
            </a:r>
            <a:r>
              <a:rPr lang="en-HK" sz="2000" dirty="0" err="1"/>
              <a:t>Octoparse</a:t>
            </a:r>
            <a:r>
              <a:rPr lang="en-HK" sz="2000" dirty="0"/>
              <a:t> and </a:t>
            </a:r>
            <a:r>
              <a:rPr lang="en-HK" sz="2000" dirty="0" err="1"/>
              <a:t>ParseHub</a:t>
            </a:r>
            <a:r>
              <a:rPr lang="en-HK" sz="2000" dirty="0"/>
              <a:t> </a:t>
            </a:r>
          </a:p>
          <a:p>
            <a:pPr lvl="1"/>
            <a:r>
              <a:rPr lang="en-HK" sz="1800" dirty="0"/>
              <a:t>User-friendly</a:t>
            </a:r>
          </a:p>
          <a:p>
            <a:pPr lvl="1"/>
            <a:r>
              <a:rPr lang="en-HK" sz="1800" dirty="0"/>
              <a:t>Commercial</a:t>
            </a:r>
          </a:p>
          <a:p>
            <a:pPr lvl="1"/>
            <a:r>
              <a:rPr lang="en-HK" sz="1800" dirty="0"/>
              <a:t>Not tailored to your research project</a:t>
            </a:r>
          </a:p>
          <a:p>
            <a:r>
              <a:rPr lang="en-HK" sz="2000" dirty="0"/>
              <a:t>The good way: Create a tailored web scraper to collect your digital data with Scrapy, BeautifulSoup4 and Selenium </a:t>
            </a:r>
          </a:p>
          <a:p>
            <a:pPr lvl="1"/>
            <a:r>
              <a:rPr lang="en-HK" sz="1800" dirty="0"/>
              <a:t>Difficult to set up</a:t>
            </a:r>
          </a:p>
          <a:p>
            <a:pPr lvl="1"/>
            <a:r>
              <a:rPr lang="en-HK" sz="1800" dirty="0"/>
              <a:t>Open-source and free</a:t>
            </a:r>
          </a:p>
          <a:p>
            <a:pPr lvl="1"/>
            <a:r>
              <a:rPr lang="en-HK" sz="1800" dirty="0"/>
              <a:t>Tailored to your research project</a:t>
            </a:r>
          </a:p>
          <a:p>
            <a:r>
              <a:rPr lang="en-HK" sz="2000" dirty="0"/>
              <a:t>The common problem: Subject to platform’s changes</a:t>
            </a:r>
          </a:p>
          <a:p>
            <a:pPr lvl="1"/>
            <a:endParaRPr lang="en-NL" sz="1800" dirty="0"/>
          </a:p>
        </p:txBody>
      </p:sp>
      <p:pic>
        <p:nvPicPr>
          <p:cNvPr id="4100" name="Picture 4" descr="Bob The Builder GIFs | GIFDB.com">
            <a:extLst>
              <a:ext uri="{FF2B5EF4-FFF2-40B4-BE49-F238E27FC236}">
                <a16:creationId xmlns:a16="http://schemas.microsoft.com/office/drawing/2014/main" id="{48AA9220-EE5C-E997-7A9A-BA7FBEBF6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035" y="3573016"/>
            <a:ext cx="4605650" cy="257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67876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1327-5FCB-8679-1D45-6D7D55D7A8E2}"/>
              </a:ext>
            </a:extLst>
          </p:cNvPr>
          <p:cNvSpPr>
            <a:spLocks noGrp="1"/>
          </p:cNvSpPr>
          <p:nvPr>
            <p:ph type="title"/>
          </p:nvPr>
        </p:nvSpPr>
        <p:spPr/>
        <p:txBody>
          <a:bodyPr/>
          <a:lstStyle/>
          <a:p>
            <a:r>
              <a:rPr lang="en-GB" sz="2800" dirty="0"/>
              <a:t>Communitarianism, diversity and social cohesion</a:t>
            </a:r>
            <a:endParaRPr lang="en-NL" sz="2800" dirty="0"/>
          </a:p>
        </p:txBody>
      </p:sp>
      <p:sp>
        <p:nvSpPr>
          <p:cNvPr id="3" name="Vertical Text Placeholder 2">
            <a:extLst>
              <a:ext uri="{FF2B5EF4-FFF2-40B4-BE49-F238E27FC236}">
                <a16:creationId xmlns:a16="http://schemas.microsoft.com/office/drawing/2014/main" id="{ED50DD8C-A5BD-EADF-8949-ED0A563D1931}"/>
              </a:ext>
            </a:extLst>
          </p:cNvPr>
          <p:cNvSpPr>
            <a:spLocks noGrp="1"/>
          </p:cNvSpPr>
          <p:nvPr>
            <p:ph type="body" orient="vert" idx="1"/>
          </p:nvPr>
        </p:nvSpPr>
        <p:spPr>
          <a:xfrm>
            <a:off x="404662" y="1252836"/>
            <a:ext cx="5910537" cy="4840460"/>
          </a:xfrm>
        </p:spPr>
        <p:txBody>
          <a:bodyPr>
            <a:normAutofit lnSpcReduction="10000"/>
          </a:bodyPr>
          <a:lstStyle/>
          <a:p>
            <a:pPr>
              <a:lnSpc>
                <a:spcPct val="100000"/>
              </a:lnSpc>
            </a:pPr>
            <a:r>
              <a:rPr lang="en-GB" b="1" dirty="0"/>
              <a:t>Paradox of diversity: </a:t>
            </a:r>
            <a:r>
              <a:rPr lang="en-GB" dirty="0"/>
              <a:t>(ethnic) diversity will inevitably pose threats to solidarity and social capital of a society in the short-medium run but nurture a better society in the long run (Putnam, 2007).</a:t>
            </a:r>
          </a:p>
          <a:p>
            <a:pPr>
              <a:lnSpc>
                <a:spcPct val="100000"/>
              </a:lnSpc>
            </a:pPr>
            <a:r>
              <a:rPr lang="en-GB" b="1" dirty="0"/>
              <a:t>Value of community: </a:t>
            </a:r>
            <a:r>
              <a:rPr lang="en-GB" dirty="0"/>
              <a:t>The values of community are necessary to balance a society too often tipped in the direction of self-centeredness, greed, and power seeking (Glass and </a:t>
            </a:r>
            <a:r>
              <a:rPr lang="en-GB" dirty="0" err="1"/>
              <a:t>Rud</a:t>
            </a:r>
            <a:r>
              <a:rPr lang="en-GB" dirty="0"/>
              <a:t>, 2012).</a:t>
            </a:r>
          </a:p>
          <a:p>
            <a:pPr>
              <a:lnSpc>
                <a:spcPct val="100000"/>
              </a:lnSpc>
            </a:pPr>
            <a:r>
              <a:rPr lang="en-GB" b="1" dirty="0"/>
              <a:t>Community and exclusion: </a:t>
            </a:r>
            <a:r>
              <a:rPr lang="en-GB" dirty="0"/>
              <a:t>A thick notion of belonging will end up in forms of exclusion, which are observable from some Muslim communities in the Netherlands (</a:t>
            </a:r>
            <a:r>
              <a:rPr lang="en-GB" dirty="0" err="1"/>
              <a:t>Duyvendak</a:t>
            </a:r>
            <a:r>
              <a:rPr lang="en-GB" dirty="0"/>
              <a:t>, 2011). </a:t>
            </a:r>
          </a:p>
          <a:p>
            <a:pPr>
              <a:lnSpc>
                <a:spcPct val="100000"/>
              </a:lnSpc>
            </a:pPr>
            <a:r>
              <a:rPr lang="en-HK" b="1" dirty="0"/>
              <a:t>A solution? </a:t>
            </a:r>
            <a:r>
              <a:rPr lang="en-HK" dirty="0"/>
              <a:t>Establishing </a:t>
            </a:r>
            <a:r>
              <a:rPr lang="en-GB" dirty="0"/>
              <a:t>an overarching communitarian blueprint – Diversity Within Unity – to uphold universal values without sacrificing diversity (Etzioni, 2002).</a:t>
            </a:r>
          </a:p>
          <a:p>
            <a:pPr>
              <a:lnSpc>
                <a:spcPct val="100000"/>
              </a:lnSpc>
            </a:pPr>
            <a:endParaRPr lang="en-NL" dirty="0"/>
          </a:p>
        </p:txBody>
      </p:sp>
      <p:sp>
        <p:nvSpPr>
          <p:cNvPr id="7" name="Oval 6">
            <a:extLst>
              <a:ext uri="{FF2B5EF4-FFF2-40B4-BE49-F238E27FC236}">
                <a16:creationId xmlns:a16="http://schemas.microsoft.com/office/drawing/2014/main" id="{CC4AFC57-C4C8-DDB4-42EB-50D51100D262}"/>
              </a:ext>
            </a:extLst>
          </p:cNvPr>
          <p:cNvSpPr/>
          <p:nvPr/>
        </p:nvSpPr>
        <p:spPr>
          <a:xfrm>
            <a:off x="7035279" y="1252836"/>
            <a:ext cx="4687844" cy="463376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bg2"/>
              </a:solidFill>
            </a:endParaRPr>
          </a:p>
        </p:txBody>
      </p:sp>
      <p:sp>
        <p:nvSpPr>
          <p:cNvPr id="10" name="TextBox 9">
            <a:extLst>
              <a:ext uri="{FF2B5EF4-FFF2-40B4-BE49-F238E27FC236}">
                <a16:creationId xmlns:a16="http://schemas.microsoft.com/office/drawing/2014/main" id="{0DD94F31-3400-687A-680D-FAEDE4F429D7}"/>
              </a:ext>
            </a:extLst>
          </p:cNvPr>
          <p:cNvSpPr txBox="1"/>
          <p:nvPr/>
        </p:nvSpPr>
        <p:spPr>
          <a:xfrm>
            <a:off x="8958690" y="1196963"/>
            <a:ext cx="914400" cy="504056"/>
          </a:xfrm>
          <a:prstGeom prst="rect">
            <a:avLst/>
          </a:prstGeom>
          <a:noFill/>
        </p:spPr>
        <p:txBody>
          <a:bodyPr wrap="none" lIns="108000" tIns="108000" rIns="108000" bIns="108000" rtlCol="0">
            <a:noAutofit/>
          </a:bodyPr>
          <a:lstStyle/>
          <a:p>
            <a:pPr algn="ctr"/>
            <a:r>
              <a:rPr lang="en-HK" noProof="0" dirty="0">
                <a:solidFill>
                  <a:schemeClr val="bg2"/>
                </a:solidFill>
              </a:rPr>
              <a:t>World</a:t>
            </a:r>
            <a:endParaRPr lang="en-NL" noProof="0" dirty="0" err="1">
              <a:solidFill>
                <a:schemeClr val="bg2"/>
              </a:solidFill>
            </a:endParaRPr>
          </a:p>
        </p:txBody>
      </p:sp>
      <p:sp>
        <p:nvSpPr>
          <p:cNvPr id="11" name="TextBox 10">
            <a:extLst>
              <a:ext uri="{FF2B5EF4-FFF2-40B4-BE49-F238E27FC236}">
                <a16:creationId xmlns:a16="http://schemas.microsoft.com/office/drawing/2014/main" id="{554848E6-3868-8D7B-94AE-CEDEFB52F706}"/>
              </a:ext>
            </a:extLst>
          </p:cNvPr>
          <p:cNvSpPr txBox="1"/>
          <p:nvPr/>
        </p:nvSpPr>
        <p:spPr>
          <a:xfrm>
            <a:off x="9026163" y="1803030"/>
            <a:ext cx="914400" cy="504056"/>
          </a:xfrm>
          <a:prstGeom prst="rect">
            <a:avLst/>
          </a:prstGeom>
          <a:noFill/>
        </p:spPr>
        <p:txBody>
          <a:bodyPr wrap="none" lIns="108000" tIns="108000" rIns="108000" bIns="108000" rtlCol="0">
            <a:noAutofit/>
          </a:bodyPr>
          <a:lstStyle/>
          <a:p>
            <a:endParaRPr lang="en-NL" noProof="0" dirty="0" err="1">
              <a:solidFill>
                <a:schemeClr val="bg2"/>
              </a:solidFill>
            </a:endParaRPr>
          </a:p>
        </p:txBody>
      </p:sp>
      <p:sp>
        <p:nvSpPr>
          <p:cNvPr id="14" name="Oval 13">
            <a:extLst>
              <a:ext uri="{FF2B5EF4-FFF2-40B4-BE49-F238E27FC236}">
                <a16:creationId xmlns:a16="http://schemas.microsoft.com/office/drawing/2014/main" id="{ADF5B77A-B8FE-2DCD-6591-5C34BF2EFF4E}"/>
              </a:ext>
            </a:extLst>
          </p:cNvPr>
          <p:cNvSpPr/>
          <p:nvPr/>
        </p:nvSpPr>
        <p:spPr>
          <a:xfrm>
            <a:off x="7371443" y="1585121"/>
            <a:ext cx="4015516" cy="396919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bg2"/>
              </a:solidFill>
            </a:endParaRPr>
          </a:p>
        </p:txBody>
      </p:sp>
      <p:sp>
        <p:nvSpPr>
          <p:cNvPr id="15" name="Oval 14">
            <a:extLst>
              <a:ext uri="{FF2B5EF4-FFF2-40B4-BE49-F238E27FC236}">
                <a16:creationId xmlns:a16="http://schemas.microsoft.com/office/drawing/2014/main" id="{A995078B-631F-3A02-D72B-6A779F530496}"/>
              </a:ext>
            </a:extLst>
          </p:cNvPr>
          <p:cNvSpPr/>
          <p:nvPr/>
        </p:nvSpPr>
        <p:spPr>
          <a:xfrm>
            <a:off x="7827367" y="2007053"/>
            <a:ext cx="3111806" cy="307590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bg2"/>
              </a:solidFill>
            </a:endParaRPr>
          </a:p>
        </p:txBody>
      </p:sp>
      <p:sp>
        <p:nvSpPr>
          <p:cNvPr id="16" name="TextBox 15">
            <a:extLst>
              <a:ext uri="{FF2B5EF4-FFF2-40B4-BE49-F238E27FC236}">
                <a16:creationId xmlns:a16="http://schemas.microsoft.com/office/drawing/2014/main" id="{ABC5027C-8FE6-89D8-2963-54A46E003EB3}"/>
              </a:ext>
            </a:extLst>
          </p:cNvPr>
          <p:cNvSpPr txBox="1"/>
          <p:nvPr/>
        </p:nvSpPr>
        <p:spPr>
          <a:xfrm>
            <a:off x="8990223" y="1583088"/>
            <a:ext cx="914400" cy="504056"/>
          </a:xfrm>
          <a:prstGeom prst="rect">
            <a:avLst/>
          </a:prstGeom>
          <a:noFill/>
        </p:spPr>
        <p:txBody>
          <a:bodyPr wrap="none" lIns="108000" tIns="108000" rIns="108000" bIns="108000" rtlCol="0">
            <a:noAutofit/>
          </a:bodyPr>
          <a:lstStyle/>
          <a:p>
            <a:pPr algn="ctr"/>
            <a:r>
              <a:rPr lang="en-HK" noProof="0" dirty="0">
                <a:solidFill>
                  <a:schemeClr val="bg2"/>
                </a:solidFill>
              </a:rPr>
              <a:t>Nation</a:t>
            </a:r>
            <a:endParaRPr lang="en-NL" noProof="0" dirty="0" err="1">
              <a:solidFill>
                <a:schemeClr val="bg2"/>
              </a:solidFill>
            </a:endParaRPr>
          </a:p>
        </p:txBody>
      </p:sp>
      <p:sp>
        <p:nvSpPr>
          <p:cNvPr id="17" name="Oval 16">
            <a:extLst>
              <a:ext uri="{FF2B5EF4-FFF2-40B4-BE49-F238E27FC236}">
                <a16:creationId xmlns:a16="http://schemas.microsoft.com/office/drawing/2014/main" id="{212D87A0-8F96-1866-1171-EBC3168B7C78}"/>
              </a:ext>
            </a:extLst>
          </p:cNvPr>
          <p:cNvSpPr/>
          <p:nvPr/>
        </p:nvSpPr>
        <p:spPr>
          <a:xfrm>
            <a:off x="8395866" y="2511109"/>
            <a:ext cx="2085696" cy="2061635"/>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bg2"/>
              </a:solidFill>
            </a:endParaRPr>
          </a:p>
        </p:txBody>
      </p:sp>
      <p:sp>
        <p:nvSpPr>
          <p:cNvPr id="18" name="TextBox 17">
            <a:extLst>
              <a:ext uri="{FF2B5EF4-FFF2-40B4-BE49-F238E27FC236}">
                <a16:creationId xmlns:a16="http://schemas.microsoft.com/office/drawing/2014/main" id="{5E41D5DD-53B0-2B66-2488-CF50F6066E5C}"/>
              </a:ext>
            </a:extLst>
          </p:cNvPr>
          <p:cNvSpPr txBox="1"/>
          <p:nvPr/>
        </p:nvSpPr>
        <p:spPr>
          <a:xfrm>
            <a:off x="9128157" y="2047412"/>
            <a:ext cx="575466" cy="504056"/>
          </a:xfrm>
          <a:prstGeom prst="rect">
            <a:avLst/>
          </a:prstGeom>
          <a:noFill/>
        </p:spPr>
        <p:txBody>
          <a:bodyPr wrap="none" lIns="108000" tIns="108000" rIns="108000" bIns="108000" rtlCol="0">
            <a:noAutofit/>
          </a:bodyPr>
          <a:lstStyle/>
          <a:p>
            <a:pPr algn="ctr"/>
            <a:r>
              <a:rPr lang="en-HK" noProof="0" dirty="0">
                <a:solidFill>
                  <a:schemeClr val="bg2"/>
                </a:solidFill>
              </a:rPr>
              <a:t>City</a:t>
            </a:r>
            <a:endParaRPr lang="en-NL" noProof="0" dirty="0" err="1">
              <a:solidFill>
                <a:schemeClr val="bg2"/>
              </a:solidFill>
            </a:endParaRPr>
          </a:p>
        </p:txBody>
      </p:sp>
      <p:sp>
        <p:nvSpPr>
          <p:cNvPr id="19" name="TextBox 18">
            <a:extLst>
              <a:ext uri="{FF2B5EF4-FFF2-40B4-BE49-F238E27FC236}">
                <a16:creationId xmlns:a16="http://schemas.microsoft.com/office/drawing/2014/main" id="{B6CB91AE-C855-0AFF-793F-6B87D8834205}"/>
              </a:ext>
            </a:extLst>
          </p:cNvPr>
          <p:cNvSpPr txBox="1"/>
          <p:nvPr/>
        </p:nvSpPr>
        <p:spPr>
          <a:xfrm>
            <a:off x="8567774" y="2836589"/>
            <a:ext cx="1733091" cy="494021"/>
          </a:xfrm>
          <a:prstGeom prst="rect">
            <a:avLst/>
          </a:prstGeom>
          <a:noFill/>
        </p:spPr>
        <p:txBody>
          <a:bodyPr wrap="none" lIns="108000" tIns="108000" rIns="108000" bIns="108000" rtlCol="0">
            <a:noAutofit/>
          </a:bodyPr>
          <a:lstStyle/>
          <a:p>
            <a:r>
              <a:rPr lang="en-HK" noProof="0" dirty="0">
                <a:solidFill>
                  <a:schemeClr val="bg2"/>
                </a:solidFill>
              </a:rPr>
              <a:t>Neighbourhood</a:t>
            </a:r>
            <a:endParaRPr lang="en-NL" noProof="0" dirty="0" err="1">
              <a:solidFill>
                <a:schemeClr val="bg2"/>
              </a:solidFill>
            </a:endParaRPr>
          </a:p>
        </p:txBody>
      </p:sp>
      <p:sp>
        <p:nvSpPr>
          <p:cNvPr id="21" name="Arrow: Down 20">
            <a:extLst>
              <a:ext uri="{FF2B5EF4-FFF2-40B4-BE49-F238E27FC236}">
                <a16:creationId xmlns:a16="http://schemas.microsoft.com/office/drawing/2014/main" id="{7F7BF6E3-C87A-9200-08D9-174C749CA595}"/>
              </a:ext>
            </a:extLst>
          </p:cNvPr>
          <p:cNvSpPr/>
          <p:nvPr/>
        </p:nvSpPr>
        <p:spPr>
          <a:xfrm>
            <a:off x="9339891" y="3242256"/>
            <a:ext cx="151999" cy="26628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F9C73871-07C6-35B3-1F00-966A7CC1BE77}"/>
              </a:ext>
            </a:extLst>
          </p:cNvPr>
          <p:cNvSpPr txBox="1"/>
          <p:nvPr/>
        </p:nvSpPr>
        <p:spPr>
          <a:xfrm>
            <a:off x="8969855" y="3405279"/>
            <a:ext cx="1733091" cy="504056"/>
          </a:xfrm>
          <a:prstGeom prst="rect">
            <a:avLst/>
          </a:prstGeom>
          <a:noFill/>
        </p:spPr>
        <p:txBody>
          <a:bodyPr wrap="none" lIns="108000" tIns="108000" rIns="108000" bIns="108000" rtlCol="0">
            <a:noAutofit/>
          </a:bodyPr>
          <a:lstStyle/>
          <a:p>
            <a:r>
              <a:rPr lang="en-HK" noProof="0" dirty="0">
                <a:solidFill>
                  <a:schemeClr val="bg2"/>
                </a:solidFill>
              </a:rPr>
              <a:t>Family</a:t>
            </a:r>
            <a:endParaRPr lang="en-NL" noProof="0" dirty="0" err="1">
              <a:solidFill>
                <a:schemeClr val="bg2"/>
              </a:solidFill>
            </a:endParaRPr>
          </a:p>
        </p:txBody>
      </p:sp>
      <p:sp>
        <p:nvSpPr>
          <p:cNvPr id="23" name="Arrow: Down 22">
            <a:extLst>
              <a:ext uri="{FF2B5EF4-FFF2-40B4-BE49-F238E27FC236}">
                <a16:creationId xmlns:a16="http://schemas.microsoft.com/office/drawing/2014/main" id="{E1654507-8DC3-5E38-25ED-987BAA8D5CBB}"/>
              </a:ext>
            </a:extLst>
          </p:cNvPr>
          <p:cNvSpPr/>
          <p:nvPr/>
        </p:nvSpPr>
        <p:spPr>
          <a:xfrm>
            <a:off x="9339892" y="3840827"/>
            <a:ext cx="151999" cy="26628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TextBox 23">
            <a:extLst>
              <a:ext uri="{FF2B5EF4-FFF2-40B4-BE49-F238E27FC236}">
                <a16:creationId xmlns:a16="http://schemas.microsoft.com/office/drawing/2014/main" id="{26F09135-C623-FD1A-3A59-D7CB4783A3E5}"/>
              </a:ext>
            </a:extLst>
          </p:cNvPr>
          <p:cNvSpPr txBox="1"/>
          <p:nvPr/>
        </p:nvSpPr>
        <p:spPr>
          <a:xfrm>
            <a:off x="9119715" y="4059106"/>
            <a:ext cx="646012" cy="504056"/>
          </a:xfrm>
          <a:prstGeom prst="rect">
            <a:avLst/>
          </a:prstGeom>
          <a:noFill/>
        </p:spPr>
        <p:txBody>
          <a:bodyPr wrap="none" lIns="108000" tIns="108000" rIns="108000" bIns="108000" rtlCol="0">
            <a:noAutofit/>
          </a:bodyPr>
          <a:lstStyle/>
          <a:p>
            <a:r>
              <a:rPr lang="en-HK" dirty="0">
                <a:solidFill>
                  <a:schemeClr val="bg2"/>
                </a:solidFill>
              </a:rPr>
              <a:t>Self</a:t>
            </a:r>
            <a:endParaRPr lang="en-NL" noProof="0" dirty="0" err="1">
              <a:solidFill>
                <a:schemeClr val="bg2"/>
              </a:solidFill>
            </a:endParaRPr>
          </a:p>
        </p:txBody>
      </p:sp>
      <p:sp>
        <p:nvSpPr>
          <p:cNvPr id="26" name="Oval 25">
            <a:extLst>
              <a:ext uri="{FF2B5EF4-FFF2-40B4-BE49-F238E27FC236}">
                <a16:creationId xmlns:a16="http://schemas.microsoft.com/office/drawing/2014/main" id="{DFD2837E-1C98-079A-6719-5A9304FD5861}"/>
              </a:ext>
            </a:extLst>
          </p:cNvPr>
          <p:cNvSpPr/>
          <p:nvPr/>
        </p:nvSpPr>
        <p:spPr>
          <a:xfrm>
            <a:off x="8485827" y="2836589"/>
            <a:ext cx="1913788" cy="494021"/>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6295407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Presentatie8" id="{7193488C-DF6F-E449-8538-31863597ED21}" vid="{39F94AFE-8DD4-BA45-89D8-B89C3FDD9FC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 template-set Universiteit Leiden</Template>
  <TotalTime>2529</TotalTime>
  <Words>2304</Words>
  <Application>Microsoft Office PowerPoint</Application>
  <PresentationFormat>Custom</PresentationFormat>
  <Paragraphs>218</Paragraphs>
  <Slides>28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Minion</vt:lpstr>
      <vt:lpstr>Arial</vt:lpstr>
      <vt:lpstr>Calibri</vt:lpstr>
      <vt:lpstr>Georgia</vt:lpstr>
      <vt:lpstr>Times New Roman</vt:lpstr>
      <vt:lpstr>Corporate template-set Universiteit Leiden</vt:lpstr>
      <vt:lpstr>Working with codes in social science research: Web scraping and data analysis</vt:lpstr>
      <vt:lpstr>A little bit about myself</vt:lpstr>
      <vt:lpstr>Asking questions as a social scientist</vt:lpstr>
      <vt:lpstr>Era of ‘big’ data in the social sciences</vt:lpstr>
      <vt:lpstr>What and how to collect (digital) data?</vt:lpstr>
      <vt:lpstr>What and how to collect (digital) data?</vt:lpstr>
      <vt:lpstr>The fragile stairway to heaven: APIs for social media platforms</vt:lpstr>
      <vt:lpstr>Building your own infrastructure! </vt:lpstr>
      <vt:lpstr>Communitarianism, diversity and social cohesion</vt:lpstr>
      <vt:lpstr>Computational social science in action</vt:lpstr>
      <vt:lpstr>Communication Infrastructure as an approach to a cohesive neighbourhood</vt:lpstr>
      <vt:lpstr>Current research on neighbourhoods and belonging</vt:lpstr>
      <vt:lpstr>Studying Nextdoor as a communication infrastructure</vt:lpstr>
      <vt:lpstr>Sampling and manual content analysis </vt:lpstr>
      <vt:lpstr>Results (Thematic analysis)</vt:lpstr>
      <vt:lpstr>Did Nextdoor failed? Some background of the neighbourhood</vt:lpstr>
      <vt:lpstr>So what could have been the problem(s)?</vt:lpstr>
      <vt:lpstr>How do we test the hypotheses?</vt:lpstr>
      <vt:lpstr>But before we start with the analysis</vt:lpstr>
      <vt:lpstr>NextDoorScraper</vt:lpstr>
      <vt:lpstr>Three directions of study</vt:lpstr>
      <vt:lpstr>Datasets</vt:lpstr>
      <vt:lpstr>Your results and conclusions?</vt:lpstr>
      <vt:lpstr>My results: Correlation between reaction and comment counts</vt:lpstr>
      <vt:lpstr>User activities</vt:lpstr>
      <vt:lpstr>Socio-economic factors and user activities</vt:lpstr>
      <vt:lpstr>Conclusion &amp; Future steps?</vt:lpstr>
      <vt:lpstr>Thank You and Have Fun in the Digital World!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Skills in Action: A study of inter-state-media variations through automated multilingual text analysis of Chinese state-controlled media on the Russo-Ukrainian War</dc:title>
  <dc:creator>Justin Yeung</dc:creator>
  <cp:lastModifiedBy>Justin Yeung</cp:lastModifiedBy>
  <cp:revision>1</cp:revision>
  <cp:lastPrinted>2018-11-27T09:56:33Z</cp:lastPrinted>
  <dcterms:created xsi:type="dcterms:W3CDTF">2023-01-24T10:30:15Z</dcterms:created>
  <dcterms:modified xsi:type="dcterms:W3CDTF">2023-04-12T01:28:50Z</dcterms:modified>
</cp:coreProperties>
</file>